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
      <p:font typeface="Pacifico"/>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00">
          <p15:clr>
            <a:srgbClr val="9AA0A6"/>
          </p15:clr>
        </p15:guide>
        <p15:guide id="2" orient="horz" pos="2779">
          <p15:clr>
            <a:srgbClr val="9AA0A6"/>
          </p15:clr>
        </p15:guide>
      </p15:sldGuideLst>
    </p:ext>
    <p:ext uri="http://customooxmlschemas.google.com/">
      <go:slidesCustomData xmlns:go="http://customooxmlschemas.google.com/" r:id="rId31" roundtripDataSignature="AMtx7mjamvg6FmvT2YxWzeRZfO/CZMIl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0"/>
        <p:guide pos="2779"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Pacific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5" name="Google Shape;39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8" name="Shape 4038"/>
        <p:cNvGrpSpPr/>
        <p:nvPr/>
      </p:nvGrpSpPr>
      <p:grpSpPr>
        <a:xfrm>
          <a:off x="0" y="0"/>
          <a:ext cx="0" cy="0"/>
          <a:chOff x="0" y="0"/>
          <a:chExt cx="0" cy="0"/>
        </a:xfrm>
      </p:grpSpPr>
      <p:sp>
        <p:nvSpPr>
          <p:cNvPr id="4039" name="Google Shape;403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0" name="Google Shape;404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8" name="Google Shape;40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4" name="Shape 4054"/>
        <p:cNvGrpSpPr/>
        <p:nvPr/>
      </p:nvGrpSpPr>
      <p:grpSpPr>
        <a:xfrm>
          <a:off x="0" y="0"/>
          <a:ext cx="0" cy="0"/>
          <a:chOff x="0" y="0"/>
          <a:chExt cx="0" cy="0"/>
        </a:xfrm>
      </p:grpSpPr>
      <p:sp>
        <p:nvSpPr>
          <p:cNvPr id="4055" name="Google Shape;405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6" name="Google Shape;405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ge4a5507d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5" name="Google Shape;4065;ge4a5507d2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ge4a5507d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3" name="Google Shape;4073;ge4a5507d2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e4a5507d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1" name="Google Shape;4081;ge4a5507d2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ge4a5507d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9" name="Google Shape;4089;ge4a5507d2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5" name="Shape 4095"/>
        <p:cNvGrpSpPr/>
        <p:nvPr/>
      </p:nvGrpSpPr>
      <p:grpSpPr>
        <a:xfrm>
          <a:off x="0" y="0"/>
          <a:ext cx="0" cy="0"/>
          <a:chOff x="0" y="0"/>
          <a:chExt cx="0" cy="0"/>
        </a:xfrm>
      </p:grpSpPr>
      <p:sp>
        <p:nvSpPr>
          <p:cNvPr id="4096" name="Google Shape;4096;ge4b00263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7" name="Google Shape;4097;ge4b002630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4" name="Google Shape;410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0" name="Shape 3970"/>
        <p:cNvGrpSpPr/>
        <p:nvPr/>
      </p:nvGrpSpPr>
      <p:grpSpPr>
        <a:xfrm>
          <a:off x="0" y="0"/>
          <a:ext cx="0" cy="0"/>
          <a:chOff x="0" y="0"/>
          <a:chExt cx="0" cy="0"/>
        </a:xfrm>
      </p:grpSpPr>
      <p:sp>
        <p:nvSpPr>
          <p:cNvPr id="3971" name="Google Shape;39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2" name="Google Shape;39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0" name="Google Shape;39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1" name="Google Shape;39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0" name="Google Shape;40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8" name="Google Shape;40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4" name="Shape 4014"/>
        <p:cNvGrpSpPr/>
        <p:nvPr/>
      </p:nvGrpSpPr>
      <p:grpSpPr>
        <a:xfrm>
          <a:off x="0" y="0"/>
          <a:ext cx="0" cy="0"/>
          <a:chOff x="0" y="0"/>
          <a:chExt cx="0" cy="0"/>
        </a:xfrm>
      </p:grpSpPr>
      <p:sp>
        <p:nvSpPr>
          <p:cNvPr id="4015" name="Google Shape;40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6" name="Google Shape;40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4" name="Google Shape;40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0" name="Shape 4030"/>
        <p:cNvGrpSpPr/>
        <p:nvPr/>
      </p:nvGrpSpPr>
      <p:grpSpPr>
        <a:xfrm>
          <a:off x="0" y="0"/>
          <a:ext cx="0" cy="0"/>
          <a:chOff x="0" y="0"/>
          <a:chExt cx="0" cy="0"/>
        </a:xfrm>
      </p:grpSpPr>
      <p:sp>
        <p:nvSpPr>
          <p:cNvPr id="4031" name="Google Shape;403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2" name="Google Shape;40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41"/>
          <p:cNvSpPr/>
          <p:nvPr/>
        </p:nvSpPr>
        <p:spPr>
          <a:xfrm>
            <a:off x="0" y="0"/>
            <a:ext cx="32751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41"/>
          <p:cNvGrpSpPr/>
          <p:nvPr/>
        </p:nvGrpSpPr>
        <p:grpSpPr>
          <a:xfrm>
            <a:off x="-4" y="2777442"/>
            <a:ext cx="1671850" cy="2366049"/>
            <a:chOff x="93327" y="75513"/>
            <a:chExt cx="2511793" cy="3554762"/>
          </a:xfrm>
        </p:grpSpPr>
        <p:sp>
          <p:nvSpPr>
            <p:cNvPr id="11" name="Google Shape;11;p4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41"/>
          <p:cNvSpPr/>
          <p:nvPr/>
        </p:nvSpPr>
        <p:spPr>
          <a:xfrm>
            <a:off x="686443" y="865625"/>
            <a:ext cx="3956400" cy="37173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1"/>
          <p:cNvSpPr/>
          <p:nvPr/>
        </p:nvSpPr>
        <p:spPr>
          <a:xfrm>
            <a:off x="539500" y="713225"/>
            <a:ext cx="3956400" cy="37173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1"/>
          <p:cNvSpPr/>
          <p:nvPr/>
        </p:nvSpPr>
        <p:spPr>
          <a:xfrm flipH="1">
            <a:off x="534555" y="3142248"/>
            <a:ext cx="2855700" cy="8151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1"/>
          <p:cNvSpPr/>
          <p:nvPr/>
        </p:nvSpPr>
        <p:spPr>
          <a:xfrm flipH="1">
            <a:off x="375463" y="2995915"/>
            <a:ext cx="2855700" cy="8151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41"/>
          <p:cNvGrpSpPr/>
          <p:nvPr/>
        </p:nvGrpSpPr>
        <p:grpSpPr>
          <a:xfrm>
            <a:off x="7472146" y="-8"/>
            <a:ext cx="1671850" cy="2366049"/>
            <a:chOff x="93327" y="75513"/>
            <a:chExt cx="2511793" cy="3554762"/>
          </a:xfrm>
        </p:grpSpPr>
        <p:sp>
          <p:nvSpPr>
            <p:cNvPr id="148" name="Google Shape;148;p4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0" name="Google Shape;280;p41"/>
          <p:cNvSpPr txBox="1"/>
          <p:nvPr>
            <p:ph type="ctrTitle"/>
          </p:nvPr>
        </p:nvSpPr>
        <p:spPr>
          <a:xfrm>
            <a:off x="892475" y="1033400"/>
            <a:ext cx="3275100" cy="1763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95A61"/>
              </a:buClr>
              <a:buSzPts val="3600"/>
              <a:buNone/>
              <a:defRPr b="1" sz="3600">
                <a:solidFill>
                  <a:srgbClr val="F95A61"/>
                </a:solidFill>
              </a:defRPr>
            </a:lvl1pPr>
            <a:lvl2pPr lvl="1" algn="l">
              <a:lnSpc>
                <a:spcPct val="100000"/>
              </a:lnSpc>
              <a:spcBef>
                <a:spcPts val="0"/>
              </a:spcBef>
              <a:spcAft>
                <a:spcPts val="0"/>
              </a:spcAft>
              <a:buClr>
                <a:schemeClr val="accent1"/>
              </a:buClr>
              <a:buSzPts val="5200"/>
              <a:buNone/>
              <a:defRPr b="1" sz="5200">
                <a:solidFill>
                  <a:schemeClr val="accent1"/>
                </a:solidFill>
              </a:defRPr>
            </a:lvl2pPr>
            <a:lvl3pPr lvl="2" algn="l">
              <a:lnSpc>
                <a:spcPct val="100000"/>
              </a:lnSpc>
              <a:spcBef>
                <a:spcPts val="0"/>
              </a:spcBef>
              <a:spcAft>
                <a:spcPts val="0"/>
              </a:spcAft>
              <a:buClr>
                <a:schemeClr val="accent1"/>
              </a:buClr>
              <a:buSzPts val="5200"/>
              <a:buNone/>
              <a:defRPr b="1" sz="5200">
                <a:solidFill>
                  <a:schemeClr val="accent1"/>
                </a:solidFill>
              </a:defRPr>
            </a:lvl3pPr>
            <a:lvl4pPr lvl="3" algn="l">
              <a:lnSpc>
                <a:spcPct val="100000"/>
              </a:lnSpc>
              <a:spcBef>
                <a:spcPts val="0"/>
              </a:spcBef>
              <a:spcAft>
                <a:spcPts val="0"/>
              </a:spcAft>
              <a:buClr>
                <a:schemeClr val="accent1"/>
              </a:buClr>
              <a:buSzPts val="5200"/>
              <a:buNone/>
              <a:defRPr b="1" sz="5200">
                <a:solidFill>
                  <a:schemeClr val="accent1"/>
                </a:solidFill>
              </a:defRPr>
            </a:lvl4pPr>
            <a:lvl5pPr lvl="4" algn="l">
              <a:lnSpc>
                <a:spcPct val="100000"/>
              </a:lnSpc>
              <a:spcBef>
                <a:spcPts val="0"/>
              </a:spcBef>
              <a:spcAft>
                <a:spcPts val="0"/>
              </a:spcAft>
              <a:buClr>
                <a:schemeClr val="accent1"/>
              </a:buClr>
              <a:buSzPts val="5200"/>
              <a:buNone/>
              <a:defRPr b="1" sz="5200">
                <a:solidFill>
                  <a:schemeClr val="accent1"/>
                </a:solidFill>
              </a:defRPr>
            </a:lvl5pPr>
            <a:lvl6pPr lvl="5" algn="l">
              <a:lnSpc>
                <a:spcPct val="100000"/>
              </a:lnSpc>
              <a:spcBef>
                <a:spcPts val="0"/>
              </a:spcBef>
              <a:spcAft>
                <a:spcPts val="0"/>
              </a:spcAft>
              <a:buClr>
                <a:schemeClr val="accent1"/>
              </a:buClr>
              <a:buSzPts val="5200"/>
              <a:buNone/>
              <a:defRPr b="1" sz="5200">
                <a:solidFill>
                  <a:schemeClr val="accent1"/>
                </a:solidFill>
              </a:defRPr>
            </a:lvl6pPr>
            <a:lvl7pPr lvl="6" algn="l">
              <a:lnSpc>
                <a:spcPct val="100000"/>
              </a:lnSpc>
              <a:spcBef>
                <a:spcPts val="0"/>
              </a:spcBef>
              <a:spcAft>
                <a:spcPts val="0"/>
              </a:spcAft>
              <a:buClr>
                <a:schemeClr val="accent1"/>
              </a:buClr>
              <a:buSzPts val="5200"/>
              <a:buNone/>
              <a:defRPr b="1" sz="5200">
                <a:solidFill>
                  <a:schemeClr val="accent1"/>
                </a:solidFill>
              </a:defRPr>
            </a:lvl7pPr>
            <a:lvl8pPr lvl="7" algn="l">
              <a:lnSpc>
                <a:spcPct val="100000"/>
              </a:lnSpc>
              <a:spcBef>
                <a:spcPts val="0"/>
              </a:spcBef>
              <a:spcAft>
                <a:spcPts val="0"/>
              </a:spcAft>
              <a:buClr>
                <a:schemeClr val="accent1"/>
              </a:buClr>
              <a:buSzPts val="5200"/>
              <a:buNone/>
              <a:defRPr b="1" sz="5200">
                <a:solidFill>
                  <a:schemeClr val="accent1"/>
                </a:solidFill>
              </a:defRPr>
            </a:lvl8pPr>
            <a:lvl9pPr lvl="8" algn="l">
              <a:lnSpc>
                <a:spcPct val="100000"/>
              </a:lnSpc>
              <a:spcBef>
                <a:spcPts val="0"/>
              </a:spcBef>
              <a:spcAft>
                <a:spcPts val="0"/>
              </a:spcAft>
              <a:buClr>
                <a:schemeClr val="accent1"/>
              </a:buClr>
              <a:buSzPts val="5200"/>
              <a:buNone/>
              <a:defRPr b="1" sz="5200">
                <a:solidFill>
                  <a:schemeClr val="accent1"/>
                </a:solidFill>
              </a:defRPr>
            </a:lvl9pPr>
          </a:lstStyle>
          <a:p/>
        </p:txBody>
      </p:sp>
      <p:sp>
        <p:nvSpPr>
          <p:cNvPr id="281" name="Google Shape;281;p41"/>
          <p:cNvSpPr txBox="1"/>
          <p:nvPr>
            <p:ph idx="1" type="subTitle"/>
          </p:nvPr>
        </p:nvSpPr>
        <p:spPr>
          <a:xfrm>
            <a:off x="892475" y="3029100"/>
            <a:ext cx="2260200" cy="7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lt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2"/>
        </a:solidFill>
      </p:bgPr>
    </p:bg>
    <p:spTree>
      <p:nvGrpSpPr>
        <p:cNvPr id="1689" name="Shape 1689"/>
        <p:cNvGrpSpPr/>
        <p:nvPr/>
      </p:nvGrpSpPr>
      <p:grpSpPr>
        <a:xfrm>
          <a:off x="0" y="0"/>
          <a:ext cx="0" cy="0"/>
          <a:chOff x="0" y="0"/>
          <a:chExt cx="0" cy="0"/>
        </a:xfrm>
      </p:grpSpPr>
      <p:grpSp>
        <p:nvGrpSpPr>
          <p:cNvPr id="1690" name="Google Shape;1690;p50"/>
          <p:cNvGrpSpPr/>
          <p:nvPr/>
        </p:nvGrpSpPr>
        <p:grpSpPr>
          <a:xfrm>
            <a:off x="7472146" y="-8"/>
            <a:ext cx="1671850" cy="2366049"/>
            <a:chOff x="93327" y="75513"/>
            <a:chExt cx="2511793" cy="3554762"/>
          </a:xfrm>
        </p:grpSpPr>
        <p:sp>
          <p:nvSpPr>
            <p:cNvPr id="1691" name="Google Shape;1691;p50"/>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50"/>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50"/>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50"/>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50"/>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50"/>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50"/>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50"/>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50"/>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0"/>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0"/>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50"/>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50"/>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50"/>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50"/>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50"/>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50"/>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50"/>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50"/>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50"/>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50"/>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0"/>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50"/>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50"/>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50"/>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50"/>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50"/>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50"/>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50"/>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50"/>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50"/>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50"/>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50"/>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50"/>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50"/>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50"/>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50"/>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0"/>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0"/>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0"/>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0"/>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0"/>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0"/>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0"/>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0"/>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0"/>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0"/>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50"/>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0"/>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0"/>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0"/>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0"/>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0"/>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50"/>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50"/>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0"/>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0"/>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0"/>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0"/>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0"/>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0"/>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0"/>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0"/>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0"/>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0"/>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0"/>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0"/>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0"/>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0"/>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0"/>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0"/>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50"/>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0"/>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50"/>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50"/>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0"/>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50"/>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50"/>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50"/>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50"/>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50"/>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50"/>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50"/>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50"/>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0"/>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50"/>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50"/>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50"/>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50"/>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50"/>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50"/>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0"/>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0"/>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0"/>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0"/>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0"/>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50"/>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50"/>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50"/>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0"/>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50"/>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50"/>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50"/>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50"/>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50"/>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50"/>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50"/>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50"/>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50"/>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50"/>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50"/>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50"/>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50"/>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50"/>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50"/>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50"/>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50"/>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50"/>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50"/>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50"/>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50"/>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50"/>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50"/>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50"/>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50"/>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50"/>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0"/>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50"/>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50"/>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0"/>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0"/>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0"/>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3" name="Google Shape;1823;p50"/>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4" name="Google Shape;1824;p50"/>
          <p:cNvGrpSpPr/>
          <p:nvPr/>
        </p:nvGrpSpPr>
        <p:grpSpPr>
          <a:xfrm>
            <a:off x="960014" y="708150"/>
            <a:ext cx="7755978" cy="3869400"/>
            <a:chOff x="1193300" y="708150"/>
            <a:chExt cx="7411350" cy="3869400"/>
          </a:xfrm>
        </p:grpSpPr>
        <p:sp>
          <p:nvSpPr>
            <p:cNvPr id="1825" name="Google Shape;1825;p50"/>
            <p:cNvSpPr/>
            <p:nvPr/>
          </p:nvSpPr>
          <p:spPr>
            <a:xfrm>
              <a:off x="1345550" y="860550"/>
              <a:ext cx="7259100" cy="37170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50"/>
            <p:cNvSpPr/>
            <p:nvPr/>
          </p:nvSpPr>
          <p:spPr>
            <a:xfrm>
              <a:off x="1193300" y="708150"/>
              <a:ext cx="7259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7" name="Google Shape;1827;p50"/>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828" name="Shape 1828"/>
        <p:cNvGrpSpPr/>
        <p:nvPr/>
      </p:nvGrpSpPr>
      <p:grpSpPr>
        <a:xfrm>
          <a:off x="0" y="0"/>
          <a:ext cx="0" cy="0"/>
          <a:chOff x="0" y="0"/>
          <a:chExt cx="0" cy="0"/>
        </a:xfrm>
      </p:grpSpPr>
      <p:sp>
        <p:nvSpPr>
          <p:cNvPr id="1829" name="Google Shape;1829;p51"/>
          <p:cNvSpPr/>
          <p:nvPr/>
        </p:nvSpPr>
        <p:spPr>
          <a:xfrm>
            <a:off x="6736050" y="150"/>
            <a:ext cx="24078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0" name="Google Shape;1830;p51"/>
          <p:cNvGrpSpPr/>
          <p:nvPr/>
        </p:nvGrpSpPr>
        <p:grpSpPr>
          <a:xfrm>
            <a:off x="7472146" y="2777442"/>
            <a:ext cx="1671850" cy="2366049"/>
            <a:chOff x="93327" y="75513"/>
            <a:chExt cx="2511793" cy="3554762"/>
          </a:xfrm>
        </p:grpSpPr>
        <p:sp>
          <p:nvSpPr>
            <p:cNvPr id="1831" name="Google Shape;1831;p5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5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5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5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5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5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5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5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5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5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5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5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5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5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5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5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5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5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5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5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5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5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5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5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5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5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5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5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5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5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5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5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5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5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5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5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5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5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5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5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5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5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5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5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5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5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5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5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5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5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3" name="Google Shape;1963;p51"/>
          <p:cNvSpPr/>
          <p:nvPr/>
        </p:nvSpPr>
        <p:spPr>
          <a:xfrm flipH="1">
            <a:off x="6092100" y="802100"/>
            <a:ext cx="2331900" cy="22701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51"/>
          <p:cNvSpPr/>
          <p:nvPr/>
        </p:nvSpPr>
        <p:spPr>
          <a:xfrm flipH="1">
            <a:off x="5638425" y="711150"/>
            <a:ext cx="2690400" cy="22479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51"/>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51"/>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967" name="Google Shape;1967;p51"/>
          <p:cNvSpPr txBox="1"/>
          <p:nvPr>
            <p:ph idx="1" type="subTitle"/>
          </p:nvPr>
        </p:nvSpPr>
        <p:spPr>
          <a:xfrm>
            <a:off x="5779725" y="915250"/>
            <a:ext cx="1934700" cy="2679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b="1" sz="1600"/>
            </a:lvl1pPr>
            <a:lvl2pPr lvl="1" algn="l">
              <a:lnSpc>
                <a:spcPct val="115000"/>
              </a:lnSpc>
              <a:spcBef>
                <a:spcPts val="0"/>
              </a:spcBef>
              <a:spcAft>
                <a:spcPts val="0"/>
              </a:spcAft>
              <a:buSzPts val="1600"/>
              <a:buNone/>
              <a:defRPr b="1" sz="1600"/>
            </a:lvl2pPr>
            <a:lvl3pPr lvl="2" algn="l">
              <a:lnSpc>
                <a:spcPct val="115000"/>
              </a:lnSpc>
              <a:spcBef>
                <a:spcPts val="1600"/>
              </a:spcBef>
              <a:spcAft>
                <a:spcPts val="0"/>
              </a:spcAft>
              <a:buSzPts val="1600"/>
              <a:buNone/>
              <a:defRPr b="1" sz="1600"/>
            </a:lvl3pPr>
            <a:lvl4pPr lvl="3" algn="l">
              <a:lnSpc>
                <a:spcPct val="115000"/>
              </a:lnSpc>
              <a:spcBef>
                <a:spcPts val="1600"/>
              </a:spcBef>
              <a:spcAft>
                <a:spcPts val="0"/>
              </a:spcAft>
              <a:buSzPts val="1600"/>
              <a:buNone/>
              <a:defRPr b="1" sz="1600"/>
            </a:lvl4pPr>
            <a:lvl5pPr lvl="4" algn="l">
              <a:lnSpc>
                <a:spcPct val="115000"/>
              </a:lnSpc>
              <a:spcBef>
                <a:spcPts val="1600"/>
              </a:spcBef>
              <a:spcAft>
                <a:spcPts val="0"/>
              </a:spcAft>
              <a:buSzPts val="1600"/>
              <a:buNone/>
              <a:defRPr b="1" sz="1600"/>
            </a:lvl5pPr>
            <a:lvl6pPr lvl="5" algn="l">
              <a:lnSpc>
                <a:spcPct val="115000"/>
              </a:lnSpc>
              <a:spcBef>
                <a:spcPts val="1600"/>
              </a:spcBef>
              <a:spcAft>
                <a:spcPts val="0"/>
              </a:spcAft>
              <a:buSzPts val="1600"/>
              <a:buNone/>
              <a:defRPr b="1" sz="1600"/>
            </a:lvl6pPr>
            <a:lvl7pPr lvl="6" algn="l">
              <a:lnSpc>
                <a:spcPct val="115000"/>
              </a:lnSpc>
              <a:spcBef>
                <a:spcPts val="1600"/>
              </a:spcBef>
              <a:spcAft>
                <a:spcPts val="0"/>
              </a:spcAft>
              <a:buSzPts val="1600"/>
              <a:buNone/>
              <a:defRPr b="1" sz="1600"/>
            </a:lvl7pPr>
            <a:lvl8pPr lvl="7" algn="l">
              <a:lnSpc>
                <a:spcPct val="115000"/>
              </a:lnSpc>
              <a:spcBef>
                <a:spcPts val="1600"/>
              </a:spcBef>
              <a:spcAft>
                <a:spcPts val="0"/>
              </a:spcAft>
              <a:buSzPts val="1600"/>
              <a:buNone/>
              <a:defRPr b="1" sz="1600"/>
            </a:lvl8pPr>
            <a:lvl9pPr lvl="8" algn="l">
              <a:lnSpc>
                <a:spcPct val="115000"/>
              </a:lnSpc>
              <a:spcBef>
                <a:spcPts val="1600"/>
              </a:spcBef>
              <a:spcAft>
                <a:spcPts val="1600"/>
              </a:spcAft>
              <a:buSzPts val="1600"/>
              <a:buNone/>
              <a:defRPr b="1" sz="1600"/>
            </a:lvl9pPr>
          </a:lstStyle>
          <a:p/>
        </p:txBody>
      </p:sp>
      <p:sp>
        <p:nvSpPr>
          <p:cNvPr id="1968" name="Google Shape;1968;p51"/>
          <p:cNvSpPr txBox="1"/>
          <p:nvPr>
            <p:ph idx="2" type="subTitle"/>
          </p:nvPr>
        </p:nvSpPr>
        <p:spPr>
          <a:xfrm>
            <a:off x="5779725" y="1183150"/>
            <a:ext cx="2407800" cy="16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10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95A61"/>
        </a:solidFill>
      </p:bgPr>
    </p:bg>
    <p:spTree>
      <p:nvGrpSpPr>
        <p:cNvPr id="1969" name="Shape 1969"/>
        <p:cNvGrpSpPr/>
        <p:nvPr/>
      </p:nvGrpSpPr>
      <p:grpSpPr>
        <a:xfrm>
          <a:off x="0" y="0"/>
          <a:ext cx="0" cy="0"/>
          <a:chOff x="0" y="0"/>
          <a:chExt cx="0" cy="0"/>
        </a:xfrm>
      </p:grpSpPr>
      <p:grpSp>
        <p:nvGrpSpPr>
          <p:cNvPr id="1970" name="Google Shape;1970;p52"/>
          <p:cNvGrpSpPr/>
          <p:nvPr/>
        </p:nvGrpSpPr>
        <p:grpSpPr>
          <a:xfrm>
            <a:off x="-4" y="2777442"/>
            <a:ext cx="1671850" cy="2366049"/>
            <a:chOff x="93327" y="75513"/>
            <a:chExt cx="2511793" cy="3554762"/>
          </a:xfrm>
        </p:grpSpPr>
        <p:sp>
          <p:nvSpPr>
            <p:cNvPr id="1971" name="Google Shape;1971;p5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5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5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5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5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5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5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5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5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5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5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5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5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5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5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5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5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5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5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5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5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5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5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5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5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5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5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5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5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5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5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5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5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5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5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5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5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5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5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5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5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5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5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5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5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5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5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5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5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5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5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5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5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5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5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5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5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5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5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5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5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5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5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5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5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5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5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5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5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5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3" name="Google Shape;2103;p52"/>
          <p:cNvSpPr/>
          <p:nvPr/>
        </p:nvSpPr>
        <p:spPr>
          <a:xfrm>
            <a:off x="2575875" y="865975"/>
            <a:ext cx="4730400" cy="37257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2"/>
          <p:cNvSpPr/>
          <p:nvPr/>
        </p:nvSpPr>
        <p:spPr>
          <a:xfrm>
            <a:off x="1983875" y="713225"/>
            <a:ext cx="5158800" cy="37257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5" name="Google Shape;2105;p52"/>
          <p:cNvGrpSpPr/>
          <p:nvPr/>
        </p:nvGrpSpPr>
        <p:grpSpPr>
          <a:xfrm>
            <a:off x="7472146" y="-8"/>
            <a:ext cx="1671850" cy="2366049"/>
            <a:chOff x="93327" y="75513"/>
            <a:chExt cx="2511793" cy="3554762"/>
          </a:xfrm>
        </p:grpSpPr>
        <p:sp>
          <p:nvSpPr>
            <p:cNvPr id="2106" name="Google Shape;2106;p5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5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5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5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5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5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5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5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5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5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5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5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5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5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5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5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5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5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5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5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5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5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5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5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5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5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5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5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5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5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5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5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5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5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5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5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5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5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5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5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5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5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5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5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5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5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5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5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5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5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5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5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5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5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5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5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5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5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5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5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5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5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5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5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5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5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5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5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5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5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5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5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5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5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5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5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5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5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5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5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5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5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5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5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5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5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5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5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5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5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8" name="Google Shape;2238;p52"/>
          <p:cNvSpPr txBox="1"/>
          <p:nvPr>
            <p:ph type="title"/>
          </p:nvPr>
        </p:nvSpPr>
        <p:spPr>
          <a:xfrm>
            <a:off x="2758975" y="865975"/>
            <a:ext cx="3532500" cy="75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4800"/>
              <a:buNone/>
              <a:defRPr b="1" sz="4800">
                <a:solidFill>
                  <a:srgbClr val="F95A6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39" name="Google Shape;2239;p52"/>
          <p:cNvSpPr txBox="1"/>
          <p:nvPr>
            <p:ph idx="1" type="subTitle"/>
          </p:nvPr>
        </p:nvSpPr>
        <p:spPr>
          <a:xfrm>
            <a:off x="2758975" y="1608975"/>
            <a:ext cx="3532500" cy="139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2"/>
        </a:solidFill>
      </p:bgPr>
    </p:bg>
    <p:spTree>
      <p:nvGrpSpPr>
        <p:cNvPr id="2240" name="Shape 2240"/>
        <p:cNvGrpSpPr/>
        <p:nvPr/>
      </p:nvGrpSpPr>
      <p:grpSpPr>
        <a:xfrm>
          <a:off x="0" y="0"/>
          <a:ext cx="0" cy="0"/>
          <a:chOff x="0" y="0"/>
          <a:chExt cx="0" cy="0"/>
        </a:xfrm>
      </p:grpSpPr>
      <p:grpSp>
        <p:nvGrpSpPr>
          <p:cNvPr id="2241" name="Google Shape;2241;p53"/>
          <p:cNvGrpSpPr/>
          <p:nvPr/>
        </p:nvGrpSpPr>
        <p:grpSpPr>
          <a:xfrm>
            <a:off x="7472146" y="-8"/>
            <a:ext cx="1671850" cy="2366049"/>
            <a:chOff x="93327" y="75513"/>
            <a:chExt cx="2511793" cy="3554762"/>
          </a:xfrm>
        </p:grpSpPr>
        <p:sp>
          <p:nvSpPr>
            <p:cNvPr id="2242" name="Google Shape;2242;p53"/>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53"/>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53"/>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53"/>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53"/>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53"/>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53"/>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53"/>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53"/>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53"/>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53"/>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53"/>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53"/>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53"/>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53"/>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53"/>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53"/>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53"/>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53"/>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53"/>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53"/>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53"/>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53"/>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53"/>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53"/>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53"/>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53"/>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53"/>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53"/>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53"/>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53"/>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53"/>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3"/>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53"/>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53"/>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53"/>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53"/>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53"/>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53"/>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53"/>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53"/>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53"/>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53"/>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53"/>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53"/>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53"/>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53"/>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53"/>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53"/>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53"/>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53"/>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53"/>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53"/>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3"/>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53"/>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53"/>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53"/>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53"/>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53"/>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53"/>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53"/>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53"/>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53"/>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53"/>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53"/>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53"/>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53"/>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53"/>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53"/>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53"/>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53"/>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53"/>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53"/>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53"/>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53"/>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53"/>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53"/>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53"/>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53"/>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53"/>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53"/>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53"/>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53"/>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53"/>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53"/>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53"/>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53"/>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53"/>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53"/>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53"/>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53"/>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53"/>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53"/>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53"/>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53"/>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53"/>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53"/>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53"/>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53"/>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53"/>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53"/>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53"/>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53"/>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53"/>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53"/>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53"/>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53"/>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53"/>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53"/>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53"/>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53"/>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53"/>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53"/>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53"/>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53"/>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53"/>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53"/>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53"/>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53"/>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53"/>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53"/>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53"/>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53"/>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53"/>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53"/>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53"/>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53"/>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53"/>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53"/>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53"/>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53"/>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53"/>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4" name="Google Shape;2374;p53"/>
          <p:cNvSpPr/>
          <p:nvPr/>
        </p:nvSpPr>
        <p:spPr>
          <a:xfrm>
            <a:off x="1737973" y="865625"/>
            <a:ext cx="6368100" cy="3717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53"/>
          <p:cNvSpPr/>
          <p:nvPr/>
        </p:nvSpPr>
        <p:spPr>
          <a:xfrm>
            <a:off x="1565400" y="713225"/>
            <a:ext cx="63681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53"/>
          <p:cNvSpPr/>
          <p:nvPr/>
        </p:nvSpPr>
        <p:spPr>
          <a:xfrm flipH="1">
            <a:off x="3513791" y="3237025"/>
            <a:ext cx="26487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53"/>
          <p:cNvSpPr/>
          <p:nvPr/>
        </p:nvSpPr>
        <p:spPr>
          <a:xfrm flipH="1">
            <a:off x="3439045" y="3146603"/>
            <a:ext cx="26487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53"/>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53"/>
          <p:cNvSpPr txBox="1"/>
          <p:nvPr>
            <p:ph idx="1" type="subTitle"/>
          </p:nvPr>
        </p:nvSpPr>
        <p:spPr>
          <a:xfrm>
            <a:off x="2686500" y="1546813"/>
            <a:ext cx="4153800" cy="140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80" name="Google Shape;2380;p53"/>
          <p:cNvSpPr txBox="1"/>
          <p:nvPr>
            <p:ph type="title"/>
          </p:nvPr>
        </p:nvSpPr>
        <p:spPr>
          <a:xfrm>
            <a:off x="3512325" y="3204888"/>
            <a:ext cx="2492100" cy="3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1600">
                <a:solidFill>
                  <a:schemeClr val="lt1"/>
                </a:solidFill>
              </a:defRPr>
            </a:lvl1pPr>
            <a:lvl2pPr lvl="1"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2pPr>
            <a:lvl3pPr lvl="2"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3pPr>
            <a:lvl4pPr lvl="3"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4pPr>
            <a:lvl5pPr lvl="4"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5pPr>
            <a:lvl6pPr lvl="5"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6pPr>
            <a:lvl7pPr lvl="6"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7pPr>
            <a:lvl8pPr lvl="7"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8pPr>
            <a:lvl9pPr lvl="8" algn="ctr">
              <a:lnSpc>
                <a:spcPct val="100000"/>
              </a:lnSpc>
              <a:spcBef>
                <a:spcPts val="0"/>
              </a:spcBef>
              <a:spcAft>
                <a:spcPts val="0"/>
              </a:spcAft>
              <a:buSzPts val="2800"/>
              <a:buNone/>
              <a:defRPr b="1" sz="1600">
                <a:solidFill>
                  <a:schemeClr val="lt1"/>
                </a:solidFill>
                <a:latin typeface="Roboto Slab"/>
                <a:ea typeface="Roboto Slab"/>
                <a:cs typeface="Roboto Slab"/>
                <a:sym typeface="Roboto Slab"/>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81" name="Shape 2381"/>
        <p:cNvGrpSpPr/>
        <p:nvPr/>
      </p:nvGrpSpPr>
      <p:grpSpPr>
        <a:xfrm>
          <a:off x="0" y="0"/>
          <a:ext cx="0" cy="0"/>
          <a:chOff x="0" y="0"/>
          <a:chExt cx="0" cy="0"/>
        </a:xfrm>
      </p:grpSpPr>
      <p:sp>
        <p:nvSpPr>
          <p:cNvPr id="2382" name="Google Shape;2382;p54"/>
          <p:cNvSpPr/>
          <p:nvPr/>
        </p:nvSpPr>
        <p:spPr>
          <a:xfrm>
            <a:off x="150" y="150"/>
            <a:ext cx="32751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3" name="Google Shape;2383;p54"/>
          <p:cNvGrpSpPr/>
          <p:nvPr/>
        </p:nvGrpSpPr>
        <p:grpSpPr>
          <a:xfrm>
            <a:off x="-4" y="2777442"/>
            <a:ext cx="1671850" cy="2366049"/>
            <a:chOff x="93327" y="75513"/>
            <a:chExt cx="2511793" cy="3554762"/>
          </a:xfrm>
        </p:grpSpPr>
        <p:sp>
          <p:nvSpPr>
            <p:cNvPr id="2384" name="Google Shape;2384;p5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5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5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5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5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5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5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5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5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5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5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5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5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5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5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5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5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5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5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5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5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5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5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5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5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5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5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5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5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5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5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5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5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5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5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5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5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5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5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5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5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5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5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5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5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5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5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5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5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5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5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5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5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5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5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5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5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5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5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5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5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5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5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5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5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5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5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5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5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5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5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5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5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5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5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5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5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5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5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5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5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5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5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5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5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5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5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5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5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5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5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5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5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5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5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5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5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5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5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5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5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5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5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5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5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5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5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5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5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5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5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5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5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5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5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5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5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5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5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5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5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5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5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5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5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5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5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5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5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5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5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5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6" name="Google Shape;2516;p54"/>
          <p:cNvGrpSpPr/>
          <p:nvPr/>
        </p:nvGrpSpPr>
        <p:grpSpPr>
          <a:xfrm>
            <a:off x="7472146" y="2797492"/>
            <a:ext cx="1671850" cy="2366049"/>
            <a:chOff x="93327" y="75513"/>
            <a:chExt cx="2511793" cy="3554762"/>
          </a:xfrm>
        </p:grpSpPr>
        <p:sp>
          <p:nvSpPr>
            <p:cNvPr id="2517" name="Google Shape;2517;p5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5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5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5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5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5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5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5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5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5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5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5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5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5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5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5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5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5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5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5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5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5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5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5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5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5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5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5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5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5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5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5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5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5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5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5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5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5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5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5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5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5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5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5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5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5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5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5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5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5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5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5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5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5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5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5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5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5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5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5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5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5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5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5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5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5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5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5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5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5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5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5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5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5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5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5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5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5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5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5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5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5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5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5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5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5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5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5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5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5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5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5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5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5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5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5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5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5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5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5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5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5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5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5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5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5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5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5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5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5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5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5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5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5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5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5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5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5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5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5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5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5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5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5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5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5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5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5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5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5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5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5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9" name="Google Shape;2649;p54"/>
          <p:cNvSpPr/>
          <p:nvPr/>
        </p:nvSpPr>
        <p:spPr>
          <a:xfrm>
            <a:off x="872400" y="1760249"/>
            <a:ext cx="7551600" cy="1809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54"/>
          <p:cNvSpPr/>
          <p:nvPr/>
        </p:nvSpPr>
        <p:spPr>
          <a:xfrm>
            <a:off x="720000" y="1581149"/>
            <a:ext cx="7551600" cy="18096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54"/>
          <p:cNvSpPr txBox="1"/>
          <p:nvPr>
            <p:ph hasCustomPrompt="1" type="title"/>
          </p:nvPr>
        </p:nvSpPr>
        <p:spPr>
          <a:xfrm>
            <a:off x="1104875" y="1852950"/>
            <a:ext cx="6781800" cy="79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b="1" sz="7200"/>
            </a:lvl1pPr>
            <a:lvl2pPr lvl="1"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2pPr>
            <a:lvl3pPr lvl="2"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3pPr>
            <a:lvl4pPr lvl="3"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4pPr>
            <a:lvl5pPr lvl="4"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5pPr>
            <a:lvl6pPr lvl="5"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6pPr>
            <a:lvl7pPr lvl="6"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7pPr>
            <a:lvl8pPr lvl="7"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8pPr>
            <a:lvl9pPr lvl="8" algn="ctr">
              <a:lnSpc>
                <a:spcPct val="100000"/>
              </a:lnSpc>
              <a:spcBef>
                <a:spcPts val="0"/>
              </a:spcBef>
              <a:spcAft>
                <a:spcPts val="0"/>
              </a:spcAft>
              <a:buSzPts val="7200"/>
              <a:buFont typeface="Roboto Slab"/>
              <a:buNone/>
              <a:defRPr b="1" sz="7200">
                <a:latin typeface="Roboto Slab"/>
                <a:ea typeface="Roboto Slab"/>
                <a:cs typeface="Roboto Slab"/>
                <a:sym typeface="Roboto Slab"/>
              </a:defRPr>
            </a:lvl9pPr>
          </a:lstStyle>
          <a:p>
            <a:r>
              <a:t>xx%</a:t>
            </a:r>
          </a:p>
        </p:txBody>
      </p:sp>
      <p:sp>
        <p:nvSpPr>
          <p:cNvPr id="2652" name="Google Shape;2652;p54"/>
          <p:cNvSpPr txBox="1"/>
          <p:nvPr>
            <p:ph idx="1" type="subTitle"/>
          </p:nvPr>
        </p:nvSpPr>
        <p:spPr>
          <a:xfrm>
            <a:off x="2171700" y="2764950"/>
            <a:ext cx="4648200" cy="611700"/>
          </a:xfrm>
          <a:prstGeom prst="rect">
            <a:avLst/>
          </a:prstGeom>
          <a:noFill/>
          <a:ln>
            <a:noFill/>
          </a:ln>
        </p:spPr>
        <p:txBody>
          <a:bodyPr anchorCtr="0" anchor="ctr" bIns="228600" lIns="228600" spcFirstLastPara="1" rIns="228600" wrap="square" tIns="228600">
            <a:noAutofit/>
          </a:bodyPr>
          <a:lstStyle>
            <a:lvl1pPr lvl="0" algn="ctr">
              <a:lnSpc>
                <a:spcPct val="115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95A61"/>
        </a:solidFill>
      </p:bgPr>
    </p:bg>
    <p:spTree>
      <p:nvGrpSpPr>
        <p:cNvPr id="2653" name="Shape 265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_1">
    <p:bg>
      <p:bgPr>
        <a:solidFill>
          <a:schemeClr val="accent2"/>
        </a:solidFill>
      </p:bgPr>
    </p:bg>
    <p:spTree>
      <p:nvGrpSpPr>
        <p:cNvPr id="2654" name="Shape 2654"/>
        <p:cNvGrpSpPr/>
        <p:nvPr/>
      </p:nvGrpSpPr>
      <p:grpSpPr>
        <a:xfrm>
          <a:off x="0" y="0"/>
          <a:ext cx="0" cy="0"/>
          <a:chOff x="0" y="0"/>
          <a:chExt cx="0" cy="0"/>
        </a:xfrm>
      </p:grpSpPr>
      <p:grpSp>
        <p:nvGrpSpPr>
          <p:cNvPr id="2655" name="Google Shape;2655;p56"/>
          <p:cNvGrpSpPr/>
          <p:nvPr/>
        </p:nvGrpSpPr>
        <p:grpSpPr>
          <a:xfrm>
            <a:off x="7472146" y="2777442"/>
            <a:ext cx="1671850" cy="2366049"/>
            <a:chOff x="93327" y="75513"/>
            <a:chExt cx="2511793" cy="3554762"/>
          </a:xfrm>
        </p:grpSpPr>
        <p:sp>
          <p:nvSpPr>
            <p:cNvPr id="2656" name="Google Shape;2656;p56"/>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56"/>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56"/>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56"/>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56"/>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56"/>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56"/>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56"/>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56"/>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56"/>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56"/>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56"/>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56"/>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56"/>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56"/>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56"/>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56"/>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56"/>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56"/>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56"/>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56"/>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56"/>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56"/>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56"/>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56"/>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56"/>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56"/>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56"/>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56"/>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56"/>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56"/>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56"/>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56"/>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56"/>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56"/>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56"/>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56"/>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56"/>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56"/>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56"/>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56"/>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56"/>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56"/>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56"/>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56"/>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56"/>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56"/>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56"/>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56"/>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56"/>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56"/>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56"/>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56"/>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56"/>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56"/>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56"/>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56"/>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56"/>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56"/>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56"/>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56"/>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56"/>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56"/>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56"/>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56"/>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56"/>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56"/>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56"/>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56"/>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56"/>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56"/>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56"/>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56"/>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56"/>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56"/>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56"/>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56"/>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56"/>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56"/>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56"/>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56"/>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56"/>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56"/>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56"/>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56"/>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56"/>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56"/>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56"/>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56"/>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56"/>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56"/>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56"/>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56"/>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56"/>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56"/>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56"/>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56"/>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56"/>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56"/>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56"/>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56"/>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56"/>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56"/>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56"/>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56"/>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56"/>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56"/>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56"/>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56"/>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56"/>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56"/>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56"/>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56"/>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56"/>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56"/>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56"/>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56"/>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56"/>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56"/>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56"/>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56"/>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56"/>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56"/>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56"/>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56"/>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56"/>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56"/>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56"/>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56"/>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56"/>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56"/>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56"/>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8" name="Google Shape;2788;p56"/>
          <p:cNvGrpSpPr/>
          <p:nvPr/>
        </p:nvGrpSpPr>
        <p:grpSpPr>
          <a:xfrm>
            <a:off x="960014" y="708150"/>
            <a:ext cx="7755978" cy="3869400"/>
            <a:chOff x="1193300" y="708150"/>
            <a:chExt cx="7411350" cy="3869400"/>
          </a:xfrm>
        </p:grpSpPr>
        <p:sp>
          <p:nvSpPr>
            <p:cNvPr id="2789" name="Google Shape;2789;p56"/>
            <p:cNvSpPr/>
            <p:nvPr/>
          </p:nvSpPr>
          <p:spPr>
            <a:xfrm>
              <a:off x="1345550" y="860550"/>
              <a:ext cx="7259100" cy="3717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56"/>
            <p:cNvSpPr/>
            <p:nvPr/>
          </p:nvSpPr>
          <p:spPr>
            <a:xfrm>
              <a:off x="1193300" y="708150"/>
              <a:ext cx="72591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1" name="Google Shape;2791;p56"/>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56"/>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2793" name="Google Shape;2793;p56"/>
          <p:cNvSpPr txBox="1"/>
          <p:nvPr>
            <p:ph idx="2" type="ctrTitle"/>
          </p:nvPr>
        </p:nvSpPr>
        <p:spPr>
          <a:xfrm>
            <a:off x="1143475" y="1418113"/>
            <a:ext cx="23163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1"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794" name="Google Shape;2794;p56"/>
          <p:cNvSpPr txBox="1"/>
          <p:nvPr>
            <p:ph idx="1" type="subTitle"/>
          </p:nvPr>
        </p:nvSpPr>
        <p:spPr>
          <a:xfrm>
            <a:off x="1143413" y="1747888"/>
            <a:ext cx="2316300" cy="5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Roboto"/>
              <a:buNone/>
              <a:defRPr sz="1400">
                <a:latin typeface="Roboto"/>
                <a:ea typeface="Roboto"/>
                <a:cs typeface="Roboto"/>
                <a:sym typeface="Roboto"/>
              </a:defRPr>
            </a:lvl1pPr>
            <a:lvl2pPr lvl="1" algn="ctr">
              <a:lnSpc>
                <a:spcPct val="100000"/>
              </a:lnSpc>
              <a:spcBef>
                <a:spcPts val="0"/>
              </a:spcBef>
              <a:spcAft>
                <a:spcPts val="0"/>
              </a:spcAft>
              <a:buSzPts val="1200"/>
              <a:buFont typeface="Roboto"/>
              <a:buNone/>
              <a:defRPr sz="1200">
                <a:latin typeface="Roboto"/>
                <a:ea typeface="Roboto"/>
                <a:cs typeface="Roboto"/>
                <a:sym typeface="Roboto"/>
              </a:defRPr>
            </a:lvl2pPr>
            <a:lvl3pPr lvl="2" algn="ctr">
              <a:lnSpc>
                <a:spcPct val="100000"/>
              </a:lnSpc>
              <a:spcBef>
                <a:spcPts val="0"/>
              </a:spcBef>
              <a:spcAft>
                <a:spcPts val="0"/>
              </a:spcAft>
              <a:buSzPts val="1200"/>
              <a:buFont typeface="Roboto"/>
              <a:buNone/>
              <a:defRPr sz="1200">
                <a:latin typeface="Roboto"/>
                <a:ea typeface="Roboto"/>
                <a:cs typeface="Roboto"/>
                <a:sym typeface="Roboto"/>
              </a:defRPr>
            </a:lvl3pPr>
            <a:lvl4pPr lvl="3" algn="ctr">
              <a:lnSpc>
                <a:spcPct val="100000"/>
              </a:lnSpc>
              <a:spcBef>
                <a:spcPts val="0"/>
              </a:spcBef>
              <a:spcAft>
                <a:spcPts val="0"/>
              </a:spcAft>
              <a:buSzPts val="1200"/>
              <a:buFont typeface="Roboto"/>
              <a:buNone/>
              <a:defRPr sz="1200">
                <a:latin typeface="Roboto"/>
                <a:ea typeface="Roboto"/>
                <a:cs typeface="Roboto"/>
                <a:sym typeface="Roboto"/>
              </a:defRPr>
            </a:lvl4pPr>
            <a:lvl5pPr lvl="4" algn="ctr">
              <a:lnSpc>
                <a:spcPct val="100000"/>
              </a:lnSpc>
              <a:spcBef>
                <a:spcPts val="0"/>
              </a:spcBef>
              <a:spcAft>
                <a:spcPts val="0"/>
              </a:spcAft>
              <a:buSzPts val="1200"/>
              <a:buFont typeface="Roboto"/>
              <a:buNone/>
              <a:defRPr sz="1200">
                <a:latin typeface="Roboto"/>
                <a:ea typeface="Roboto"/>
                <a:cs typeface="Roboto"/>
                <a:sym typeface="Roboto"/>
              </a:defRPr>
            </a:lvl5pPr>
            <a:lvl6pPr lvl="5" algn="ctr">
              <a:lnSpc>
                <a:spcPct val="100000"/>
              </a:lnSpc>
              <a:spcBef>
                <a:spcPts val="0"/>
              </a:spcBef>
              <a:spcAft>
                <a:spcPts val="0"/>
              </a:spcAft>
              <a:buSzPts val="1200"/>
              <a:buFont typeface="Roboto"/>
              <a:buNone/>
              <a:defRPr sz="1200">
                <a:latin typeface="Roboto"/>
                <a:ea typeface="Roboto"/>
                <a:cs typeface="Roboto"/>
                <a:sym typeface="Roboto"/>
              </a:defRPr>
            </a:lvl6pPr>
            <a:lvl7pPr lvl="6" algn="ctr">
              <a:lnSpc>
                <a:spcPct val="100000"/>
              </a:lnSpc>
              <a:spcBef>
                <a:spcPts val="0"/>
              </a:spcBef>
              <a:spcAft>
                <a:spcPts val="0"/>
              </a:spcAft>
              <a:buSzPts val="1200"/>
              <a:buFont typeface="Roboto"/>
              <a:buNone/>
              <a:defRPr sz="1200">
                <a:latin typeface="Roboto"/>
                <a:ea typeface="Roboto"/>
                <a:cs typeface="Roboto"/>
                <a:sym typeface="Roboto"/>
              </a:defRPr>
            </a:lvl7pPr>
            <a:lvl8pPr lvl="7" algn="ctr">
              <a:lnSpc>
                <a:spcPct val="100000"/>
              </a:lnSpc>
              <a:spcBef>
                <a:spcPts val="0"/>
              </a:spcBef>
              <a:spcAft>
                <a:spcPts val="0"/>
              </a:spcAft>
              <a:buSzPts val="1200"/>
              <a:buFont typeface="Roboto"/>
              <a:buNone/>
              <a:defRPr sz="1200">
                <a:latin typeface="Roboto"/>
                <a:ea typeface="Roboto"/>
                <a:cs typeface="Roboto"/>
                <a:sym typeface="Roboto"/>
              </a:defRPr>
            </a:lvl8pPr>
            <a:lvl9pPr lvl="8"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795" name="Google Shape;2795;p56"/>
          <p:cNvSpPr txBox="1"/>
          <p:nvPr>
            <p:ph idx="3" type="title"/>
          </p:nvPr>
        </p:nvSpPr>
        <p:spPr>
          <a:xfrm>
            <a:off x="1639200" y="1087563"/>
            <a:ext cx="1324800" cy="3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b="1" sz="2400">
                <a:solidFill>
                  <a:schemeClr val="accent1"/>
                </a:solidFill>
              </a:defRPr>
            </a:lvl1pPr>
            <a:lvl2pPr lvl="1" algn="ctr">
              <a:lnSpc>
                <a:spcPct val="100000"/>
              </a:lnSpc>
              <a:spcBef>
                <a:spcPts val="0"/>
              </a:spcBef>
              <a:spcAft>
                <a:spcPts val="0"/>
              </a:spcAft>
              <a:buClr>
                <a:schemeClr val="accent1"/>
              </a:buClr>
              <a:buSzPts val="3600"/>
              <a:buNone/>
              <a:defRPr b="1" sz="3600">
                <a:solidFill>
                  <a:schemeClr val="accent1"/>
                </a:solidFill>
              </a:defRPr>
            </a:lvl2pPr>
            <a:lvl3pPr lvl="2" algn="ctr">
              <a:lnSpc>
                <a:spcPct val="100000"/>
              </a:lnSpc>
              <a:spcBef>
                <a:spcPts val="0"/>
              </a:spcBef>
              <a:spcAft>
                <a:spcPts val="0"/>
              </a:spcAft>
              <a:buClr>
                <a:schemeClr val="accent1"/>
              </a:buClr>
              <a:buSzPts val="3600"/>
              <a:buNone/>
              <a:defRPr b="1" sz="3600">
                <a:solidFill>
                  <a:schemeClr val="accent1"/>
                </a:solidFill>
              </a:defRPr>
            </a:lvl3pPr>
            <a:lvl4pPr lvl="3" algn="ctr">
              <a:lnSpc>
                <a:spcPct val="100000"/>
              </a:lnSpc>
              <a:spcBef>
                <a:spcPts val="0"/>
              </a:spcBef>
              <a:spcAft>
                <a:spcPts val="0"/>
              </a:spcAft>
              <a:buClr>
                <a:schemeClr val="accent1"/>
              </a:buClr>
              <a:buSzPts val="3600"/>
              <a:buNone/>
              <a:defRPr b="1" sz="3600">
                <a:solidFill>
                  <a:schemeClr val="accent1"/>
                </a:solidFill>
              </a:defRPr>
            </a:lvl4pPr>
            <a:lvl5pPr lvl="4" algn="ctr">
              <a:lnSpc>
                <a:spcPct val="100000"/>
              </a:lnSpc>
              <a:spcBef>
                <a:spcPts val="0"/>
              </a:spcBef>
              <a:spcAft>
                <a:spcPts val="0"/>
              </a:spcAft>
              <a:buClr>
                <a:schemeClr val="accent1"/>
              </a:buClr>
              <a:buSzPts val="3600"/>
              <a:buNone/>
              <a:defRPr b="1" sz="3600">
                <a:solidFill>
                  <a:schemeClr val="accent1"/>
                </a:solidFill>
              </a:defRPr>
            </a:lvl5pPr>
            <a:lvl6pPr lvl="5" algn="ctr">
              <a:lnSpc>
                <a:spcPct val="100000"/>
              </a:lnSpc>
              <a:spcBef>
                <a:spcPts val="0"/>
              </a:spcBef>
              <a:spcAft>
                <a:spcPts val="0"/>
              </a:spcAft>
              <a:buClr>
                <a:schemeClr val="accent1"/>
              </a:buClr>
              <a:buSzPts val="3600"/>
              <a:buNone/>
              <a:defRPr b="1" sz="3600">
                <a:solidFill>
                  <a:schemeClr val="accent1"/>
                </a:solidFill>
              </a:defRPr>
            </a:lvl6pPr>
            <a:lvl7pPr lvl="6" algn="ctr">
              <a:lnSpc>
                <a:spcPct val="100000"/>
              </a:lnSpc>
              <a:spcBef>
                <a:spcPts val="0"/>
              </a:spcBef>
              <a:spcAft>
                <a:spcPts val="0"/>
              </a:spcAft>
              <a:buClr>
                <a:schemeClr val="accent1"/>
              </a:buClr>
              <a:buSzPts val="3600"/>
              <a:buNone/>
              <a:defRPr b="1" sz="3600">
                <a:solidFill>
                  <a:schemeClr val="accent1"/>
                </a:solidFill>
              </a:defRPr>
            </a:lvl7pPr>
            <a:lvl8pPr lvl="7" algn="ctr">
              <a:lnSpc>
                <a:spcPct val="100000"/>
              </a:lnSpc>
              <a:spcBef>
                <a:spcPts val="0"/>
              </a:spcBef>
              <a:spcAft>
                <a:spcPts val="0"/>
              </a:spcAft>
              <a:buClr>
                <a:schemeClr val="accent1"/>
              </a:buClr>
              <a:buSzPts val="3600"/>
              <a:buNone/>
              <a:defRPr b="1" sz="3600">
                <a:solidFill>
                  <a:schemeClr val="accent1"/>
                </a:solidFill>
              </a:defRPr>
            </a:lvl8pPr>
            <a:lvl9pPr lvl="8" algn="ctr">
              <a:lnSpc>
                <a:spcPct val="100000"/>
              </a:lnSpc>
              <a:spcBef>
                <a:spcPts val="0"/>
              </a:spcBef>
              <a:spcAft>
                <a:spcPts val="0"/>
              </a:spcAft>
              <a:buClr>
                <a:schemeClr val="accent1"/>
              </a:buClr>
              <a:buSzPts val="3600"/>
              <a:buNone/>
              <a:defRPr b="1" sz="3600">
                <a:solidFill>
                  <a:schemeClr val="accent1"/>
                </a:solidFill>
              </a:defRPr>
            </a:lvl9pPr>
          </a:lstStyle>
          <a:p/>
        </p:txBody>
      </p:sp>
      <p:sp>
        <p:nvSpPr>
          <p:cNvPr id="2796" name="Google Shape;2796;p56"/>
          <p:cNvSpPr txBox="1"/>
          <p:nvPr>
            <p:ph idx="4" type="ctrTitle"/>
          </p:nvPr>
        </p:nvSpPr>
        <p:spPr>
          <a:xfrm>
            <a:off x="1143425" y="3139363"/>
            <a:ext cx="23163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1"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797" name="Google Shape;2797;p56"/>
          <p:cNvSpPr txBox="1"/>
          <p:nvPr>
            <p:ph idx="5" type="subTitle"/>
          </p:nvPr>
        </p:nvSpPr>
        <p:spPr>
          <a:xfrm>
            <a:off x="1143399" y="3488288"/>
            <a:ext cx="2316300" cy="5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Roboto"/>
              <a:buNone/>
              <a:defRPr sz="1400">
                <a:latin typeface="Roboto"/>
                <a:ea typeface="Roboto"/>
                <a:cs typeface="Roboto"/>
                <a:sym typeface="Roboto"/>
              </a:defRPr>
            </a:lvl1pPr>
            <a:lvl2pPr lvl="1" algn="ctr">
              <a:lnSpc>
                <a:spcPct val="100000"/>
              </a:lnSpc>
              <a:spcBef>
                <a:spcPts val="0"/>
              </a:spcBef>
              <a:spcAft>
                <a:spcPts val="0"/>
              </a:spcAft>
              <a:buSzPts val="1200"/>
              <a:buFont typeface="Roboto"/>
              <a:buNone/>
              <a:defRPr sz="1200">
                <a:latin typeface="Roboto"/>
                <a:ea typeface="Roboto"/>
                <a:cs typeface="Roboto"/>
                <a:sym typeface="Roboto"/>
              </a:defRPr>
            </a:lvl2pPr>
            <a:lvl3pPr lvl="2" algn="ctr">
              <a:lnSpc>
                <a:spcPct val="100000"/>
              </a:lnSpc>
              <a:spcBef>
                <a:spcPts val="0"/>
              </a:spcBef>
              <a:spcAft>
                <a:spcPts val="0"/>
              </a:spcAft>
              <a:buSzPts val="1200"/>
              <a:buFont typeface="Roboto"/>
              <a:buNone/>
              <a:defRPr sz="1200">
                <a:latin typeface="Roboto"/>
                <a:ea typeface="Roboto"/>
                <a:cs typeface="Roboto"/>
                <a:sym typeface="Roboto"/>
              </a:defRPr>
            </a:lvl3pPr>
            <a:lvl4pPr lvl="3" algn="ctr">
              <a:lnSpc>
                <a:spcPct val="100000"/>
              </a:lnSpc>
              <a:spcBef>
                <a:spcPts val="0"/>
              </a:spcBef>
              <a:spcAft>
                <a:spcPts val="0"/>
              </a:spcAft>
              <a:buSzPts val="1200"/>
              <a:buFont typeface="Roboto"/>
              <a:buNone/>
              <a:defRPr sz="1200">
                <a:latin typeface="Roboto"/>
                <a:ea typeface="Roboto"/>
                <a:cs typeface="Roboto"/>
                <a:sym typeface="Roboto"/>
              </a:defRPr>
            </a:lvl4pPr>
            <a:lvl5pPr lvl="4" algn="ctr">
              <a:lnSpc>
                <a:spcPct val="100000"/>
              </a:lnSpc>
              <a:spcBef>
                <a:spcPts val="0"/>
              </a:spcBef>
              <a:spcAft>
                <a:spcPts val="0"/>
              </a:spcAft>
              <a:buSzPts val="1200"/>
              <a:buFont typeface="Roboto"/>
              <a:buNone/>
              <a:defRPr sz="1200">
                <a:latin typeface="Roboto"/>
                <a:ea typeface="Roboto"/>
                <a:cs typeface="Roboto"/>
                <a:sym typeface="Roboto"/>
              </a:defRPr>
            </a:lvl5pPr>
            <a:lvl6pPr lvl="5" algn="ctr">
              <a:lnSpc>
                <a:spcPct val="100000"/>
              </a:lnSpc>
              <a:spcBef>
                <a:spcPts val="0"/>
              </a:spcBef>
              <a:spcAft>
                <a:spcPts val="0"/>
              </a:spcAft>
              <a:buSzPts val="1200"/>
              <a:buFont typeface="Roboto"/>
              <a:buNone/>
              <a:defRPr sz="1200">
                <a:latin typeface="Roboto"/>
                <a:ea typeface="Roboto"/>
                <a:cs typeface="Roboto"/>
                <a:sym typeface="Roboto"/>
              </a:defRPr>
            </a:lvl6pPr>
            <a:lvl7pPr lvl="6" algn="ctr">
              <a:lnSpc>
                <a:spcPct val="100000"/>
              </a:lnSpc>
              <a:spcBef>
                <a:spcPts val="0"/>
              </a:spcBef>
              <a:spcAft>
                <a:spcPts val="0"/>
              </a:spcAft>
              <a:buSzPts val="1200"/>
              <a:buFont typeface="Roboto"/>
              <a:buNone/>
              <a:defRPr sz="1200">
                <a:latin typeface="Roboto"/>
                <a:ea typeface="Roboto"/>
                <a:cs typeface="Roboto"/>
                <a:sym typeface="Roboto"/>
              </a:defRPr>
            </a:lvl7pPr>
            <a:lvl8pPr lvl="7" algn="ctr">
              <a:lnSpc>
                <a:spcPct val="100000"/>
              </a:lnSpc>
              <a:spcBef>
                <a:spcPts val="0"/>
              </a:spcBef>
              <a:spcAft>
                <a:spcPts val="0"/>
              </a:spcAft>
              <a:buSzPts val="1200"/>
              <a:buFont typeface="Roboto"/>
              <a:buNone/>
              <a:defRPr sz="1200">
                <a:latin typeface="Roboto"/>
                <a:ea typeface="Roboto"/>
                <a:cs typeface="Roboto"/>
                <a:sym typeface="Roboto"/>
              </a:defRPr>
            </a:lvl8pPr>
            <a:lvl9pPr lvl="8"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798" name="Google Shape;2798;p56"/>
          <p:cNvSpPr txBox="1"/>
          <p:nvPr>
            <p:ph idx="6" type="title"/>
          </p:nvPr>
        </p:nvSpPr>
        <p:spPr>
          <a:xfrm>
            <a:off x="1639175" y="2790475"/>
            <a:ext cx="1324800" cy="3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b="1" sz="2400">
                <a:solidFill>
                  <a:schemeClr val="accent1"/>
                </a:solidFill>
              </a:defRPr>
            </a:lvl1pPr>
            <a:lvl2pPr lvl="1" algn="ctr">
              <a:lnSpc>
                <a:spcPct val="100000"/>
              </a:lnSpc>
              <a:spcBef>
                <a:spcPts val="0"/>
              </a:spcBef>
              <a:spcAft>
                <a:spcPts val="0"/>
              </a:spcAft>
              <a:buClr>
                <a:schemeClr val="accent1"/>
              </a:buClr>
              <a:buSzPts val="3600"/>
              <a:buNone/>
              <a:defRPr b="1" sz="3600">
                <a:solidFill>
                  <a:schemeClr val="accent1"/>
                </a:solidFill>
              </a:defRPr>
            </a:lvl2pPr>
            <a:lvl3pPr lvl="2" algn="ctr">
              <a:lnSpc>
                <a:spcPct val="100000"/>
              </a:lnSpc>
              <a:spcBef>
                <a:spcPts val="0"/>
              </a:spcBef>
              <a:spcAft>
                <a:spcPts val="0"/>
              </a:spcAft>
              <a:buClr>
                <a:schemeClr val="accent1"/>
              </a:buClr>
              <a:buSzPts val="3600"/>
              <a:buNone/>
              <a:defRPr b="1" sz="3600">
                <a:solidFill>
                  <a:schemeClr val="accent1"/>
                </a:solidFill>
              </a:defRPr>
            </a:lvl3pPr>
            <a:lvl4pPr lvl="3" algn="ctr">
              <a:lnSpc>
                <a:spcPct val="100000"/>
              </a:lnSpc>
              <a:spcBef>
                <a:spcPts val="0"/>
              </a:spcBef>
              <a:spcAft>
                <a:spcPts val="0"/>
              </a:spcAft>
              <a:buClr>
                <a:schemeClr val="accent1"/>
              </a:buClr>
              <a:buSzPts val="3600"/>
              <a:buNone/>
              <a:defRPr b="1" sz="3600">
                <a:solidFill>
                  <a:schemeClr val="accent1"/>
                </a:solidFill>
              </a:defRPr>
            </a:lvl4pPr>
            <a:lvl5pPr lvl="4" algn="ctr">
              <a:lnSpc>
                <a:spcPct val="100000"/>
              </a:lnSpc>
              <a:spcBef>
                <a:spcPts val="0"/>
              </a:spcBef>
              <a:spcAft>
                <a:spcPts val="0"/>
              </a:spcAft>
              <a:buClr>
                <a:schemeClr val="accent1"/>
              </a:buClr>
              <a:buSzPts val="3600"/>
              <a:buNone/>
              <a:defRPr b="1" sz="3600">
                <a:solidFill>
                  <a:schemeClr val="accent1"/>
                </a:solidFill>
              </a:defRPr>
            </a:lvl5pPr>
            <a:lvl6pPr lvl="5" algn="ctr">
              <a:lnSpc>
                <a:spcPct val="100000"/>
              </a:lnSpc>
              <a:spcBef>
                <a:spcPts val="0"/>
              </a:spcBef>
              <a:spcAft>
                <a:spcPts val="0"/>
              </a:spcAft>
              <a:buClr>
                <a:schemeClr val="accent1"/>
              </a:buClr>
              <a:buSzPts val="3600"/>
              <a:buNone/>
              <a:defRPr b="1" sz="3600">
                <a:solidFill>
                  <a:schemeClr val="accent1"/>
                </a:solidFill>
              </a:defRPr>
            </a:lvl6pPr>
            <a:lvl7pPr lvl="6" algn="ctr">
              <a:lnSpc>
                <a:spcPct val="100000"/>
              </a:lnSpc>
              <a:spcBef>
                <a:spcPts val="0"/>
              </a:spcBef>
              <a:spcAft>
                <a:spcPts val="0"/>
              </a:spcAft>
              <a:buClr>
                <a:schemeClr val="accent1"/>
              </a:buClr>
              <a:buSzPts val="3600"/>
              <a:buNone/>
              <a:defRPr b="1" sz="3600">
                <a:solidFill>
                  <a:schemeClr val="accent1"/>
                </a:solidFill>
              </a:defRPr>
            </a:lvl7pPr>
            <a:lvl8pPr lvl="7" algn="ctr">
              <a:lnSpc>
                <a:spcPct val="100000"/>
              </a:lnSpc>
              <a:spcBef>
                <a:spcPts val="0"/>
              </a:spcBef>
              <a:spcAft>
                <a:spcPts val="0"/>
              </a:spcAft>
              <a:buClr>
                <a:schemeClr val="accent1"/>
              </a:buClr>
              <a:buSzPts val="3600"/>
              <a:buNone/>
              <a:defRPr b="1" sz="3600">
                <a:solidFill>
                  <a:schemeClr val="accent1"/>
                </a:solidFill>
              </a:defRPr>
            </a:lvl8pPr>
            <a:lvl9pPr lvl="8" algn="ctr">
              <a:lnSpc>
                <a:spcPct val="100000"/>
              </a:lnSpc>
              <a:spcBef>
                <a:spcPts val="0"/>
              </a:spcBef>
              <a:spcAft>
                <a:spcPts val="0"/>
              </a:spcAft>
              <a:buClr>
                <a:schemeClr val="accent1"/>
              </a:buClr>
              <a:buSzPts val="3600"/>
              <a:buNone/>
              <a:defRPr b="1" sz="3600">
                <a:solidFill>
                  <a:schemeClr val="accent1"/>
                </a:solidFill>
              </a:defRPr>
            </a:lvl9pPr>
          </a:lstStyle>
          <a:p/>
        </p:txBody>
      </p:sp>
      <p:sp>
        <p:nvSpPr>
          <p:cNvPr id="2799" name="Google Shape;2799;p56"/>
          <p:cNvSpPr txBox="1"/>
          <p:nvPr>
            <p:ph idx="7" type="ctrTitle"/>
          </p:nvPr>
        </p:nvSpPr>
        <p:spPr>
          <a:xfrm>
            <a:off x="3600175" y="1418113"/>
            <a:ext cx="23163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1"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800" name="Google Shape;2800;p56"/>
          <p:cNvSpPr txBox="1"/>
          <p:nvPr>
            <p:ph idx="8" type="subTitle"/>
          </p:nvPr>
        </p:nvSpPr>
        <p:spPr>
          <a:xfrm>
            <a:off x="3600175" y="1747888"/>
            <a:ext cx="2316300" cy="5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Roboto"/>
              <a:buNone/>
              <a:defRPr sz="1400">
                <a:latin typeface="Roboto"/>
                <a:ea typeface="Roboto"/>
                <a:cs typeface="Roboto"/>
                <a:sym typeface="Roboto"/>
              </a:defRPr>
            </a:lvl1pPr>
            <a:lvl2pPr lvl="1" algn="ctr">
              <a:lnSpc>
                <a:spcPct val="100000"/>
              </a:lnSpc>
              <a:spcBef>
                <a:spcPts val="0"/>
              </a:spcBef>
              <a:spcAft>
                <a:spcPts val="0"/>
              </a:spcAft>
              <a:buSzPts val="1200"/>
              <a:buFont typeface="Roboto"/>
              <a:buNone/>
              <a:defRPr sz="1200">
                <a:latin typeface="Roboto"/>
                <a:ea typeface="Roboto"/>
                <a:cs typeface="Roboto"/>
                <a:sym typeface="Roboto"/>
              </a:defRPr>
            </a:lvl2pPr>
            <a:lvl3pPr lvl="2" algn="ctr">
              <a:lnSpc>
                <a:spcPct val="100000"/>
              </a:lnSpc>
              <a:spcBef>
                <a:spcPts val="0"/>
              </a:spcBef>
              <a:spcAft>
                <a:spcPts val="0"/>
              </a:spcAft>
              <a:buSzPts val="1200"/>
              <a:buFont typeface="Roboto"/>
              <a:buNone/>
              <a:defRPr sz="1200">
                <a:latin typeface="Roboto"/>
                <a:ea typeface="Roboto"/>
                <a:cs typeface="Roboto"/>
                <a:sym typeface="Roboto"/>
              </a:defRPr>
            </a:lvl3pPr>
            <a:lvl4pPr lvl="3" algn="ctr">
              <a:lnSpc>
                <a:spcPct val="100000"/>
              </a:lnSpc>
              <a:spcBef>
                <a:spcPts val="0"/>
              </a:spcBef>
              <a:spcAft>
                <a:spcPts val="0"/>
              </a:spcAft>
              <a:buSzPts val="1200"/>
              <a:buFont typeface="Roboto"/>
              <a:buNone/>
              <a:defRPr sz="1200">
                <a:latin typeface="Roboto"/>
                <a:ea typeface="Roboto"/>
                <a:cs typeface="Roboto"/>
                <a:sym typeface="Roboto"/>
              </a:defRPr>
            </a:lvl4pPr>
            <a:lvl5pPr lvl="4" algn="ctr">
              <a:lnSpc>
                <a:spcPct val="100000"/>
              </a:lnSpc>
              <a:spcBef>
                <a:spcPts val="0"/>
              </a:spcBef>
              <a:spcAft>
                <a:spcPts val="0"/>
              </a:spcAft>
              <a:buSzPts val="1200"/>
              <a:buFont typeface="Roboto"/>
              <a:buNone/>
              <a:defRPr sz="1200">
                <a:latin typeface="Roboto"/>
                <a:ea typeface="Roboto"/>
                <a:cs typeface="Roboto"/>
                <a:sym typeface="Roboto"/>
              </a:defRPr>
            </a:lvl5pPr>
            <a:lvl6pPr lvl="5" algn="ctr">
              <a:lnSpc>
                <a:spcPct val="100000"/>
              </a:lnSpc>
              <a:spcBef>
                <a:spcPts val="0"/>
              </a:spcBef>
              <a:spcAft>
                <a:spcPts val="0"/>
              </a:spcAft>
              <a:buSzPts val="1200"/>
              <a:buFont typeface="Roboto"/>
              <a:buNone/>
              <a:defRPr sz="1200">
                <a:latin typeface="Roboto"/>
                <a:ea typeface="Roboto"/>
                <a:cs typeface="Roboto"/>
                <a:sym typeface="Roboto"/>
              </a:defRPr>
            </a:lvl6pPr>
            <a:lvl7pPr lvl="6" algn="ctr">
              <a:lnSpc>
                <a:spcPct val="100000"/>
              </a:lnSpc>
              <a:spcBef>
                <a:spcPts val="0"/>
              </a:spcBef>
              <a:spcAft>
                <a:spcPts val="0"/>
              </a:spcAft>
              <a:buSzPts val="1200"/>
              <a:buFont typeface="Roboto"/>
              <a:buNone/>
              <a:defRPr sz="1200">
                <a:latin typeface="Roboto"/>
                <a:ea typeface="Roboto"/>
                <a:cs typeface="Roboto"/>
                <a:sym typeface="Roboto"/>
              </a:defRPr>
            </a:lvl7pPr>
            <a:lvl8pPr lvl="7" algn="ctr">
              <a:lnSpc>
                <a:spcPct val="100000"/>
              </a:lnSpc>
              <a:spcBef>
                <a:spcPts val="0"/>
              </a:spcBef>
              <a:spcAft>
                <a:spcPts val="0"/>
              </a:spcAft>
              <a:buSzPts val="1200"/>
              <a:buFont typeface="Roboto"/>
              <a:buNone/>
              <a:defRPr sz="1200">
                <a:latin typeface="Roboto"/>
                <a:ea typeface="Roboto"/>
                <a:cs typeface="Roboto"/>
                <a:sym typeface="Roboto"/>
              </a:defRPr>
            </a:lvl8pPr>
            <a:lvl9pPr lvl="8"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801" name="Google Shape;2801;p56"/>
          <p:cNvSpPr txBox="1"/>
          <p:nvPr>
            <p:ph idx="9" type="title"/>
          </p:nvPr>
        </p:nvSpPr>
        <p:spPr>
          <a:xfrm>
            <a:off x="4095950" y="1087563"/>
            <a:ext cx="1324800" cy="3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b="1" sz="2400">
                <a:solidFill>
                  <a:schemeClr val="accent1"/>
                </a:solidFill>
              </a:defRPr>
            </a:lvl1pPr>
            <a:lvl2pPr lvl="1" algn="ctr">
              <a:lnSpc>
                <a:spcPct val="100000"/>
              </a:lnSpc>
              <a:spcBef>
                <a:spcPts val="0"/>
              </a:spcBef>
              <a:spcAft>
                <a:spcPts val="0"/>
              </a:spcAft>
              <a:buClr>
                <a:schemeClr val="accent1"/>
              </a:buClr>
              <a:buSzPts val="3600"/>
              <a:buNone/>
              <a:defRPr b="1" sz="3600">
                <a:solidFill>
                  <a:schemeClr val="accent1"/>
                </a:solidFill>
              </a:defRPr>
            </a:lvl2pPr>
            <a:lvl3pPr lvl="2" algn="ctr">
              <a:lnSpc>
                <a:spcPct val="100000"/>
              </a:lnSpc>
              <a:spcBef>
                <a:spcPts val="0"/>
              </a:spcBef>
              <a:spcAft>
                <a:spcPts val="0"/>
              </a:spcAft>
              <a:buClr>
                <a:schemeClr val="accent1"/>
              </a:buClr>
              <a:buSzPts val="3600"/>
              <a:buNone/>
              <a:defRPr b="1" sz="3600">
                <a:solidFill>
                  <a:schemeClr val="accent1"/>
                </a:solidFill>
              </a:defRPr>
            </a:lvl3pPr>
            <a:lvl4pPr lvl="3" algn="ctr">
              <a:lnSpc>
                <a:spcPct val="100000"/>
              </a:lnSpc>
              <a:spcBef>
                <a:spcPts val="0"/>
              </a:spcBef>
              <a:spcAft>
                <a:spcPts val="0"/>
              </a:spcAft>
              <a:buClr>
                <a:schemeClr val="accent1"/>
              </a:buClr>
              <a:buSzPts val="3600"/>
              <a:buNone/>
              <a:defRPr b="1" sz="3600">
                <a:solidFill>
                  <a:schemeClr val="accent1"/>
                </a:solidFill>
              </a:defRPr>
            </a:lvl4pPr>
            <a:lvl5pPr lvl="4" algn="ctr">
              <a:lnSpc>
                <a:spcPct val="100000"/>
              </a:lnSpc>
              <a:spcBef>
                <a:spcPts val="0"/>
              </a:spcBef>
              <a:spcAft>
                <a:spcPts val="0"/>
              </a:spcAft>
              <a:buClr>
                <a:schemeClr val="accent1"/>
              </a:buClr>
              <a:buSzPts val="3600"/>
              <a:buNone/>
              <a:defRPr b="1" sz="3600">
                <a:solidFill>
                  <a:schemeClr val="accent1"/>
                </a:solidFill>
              </a:defRPr>
            </a:lvl5pPr>
            <a:lvl6pPr lvl="5" algn="ctr">
              <a:lnSpc>
                <a:spcPct val="100000"/>
              </a:lnSpc>
              <a:spcBef>
                <a:spcPts val="0"/>
              </a:spcBef>
              <a:spcAft>
                <a:spcPts val="0"/>
              </a:spcAft>
              <a:buClr>
                <a:schemeClr val="accent1"/>
              </a:buClr>
              <a:buSzPts val="3600"/>
              <a:buNone/>
              <a:defRPr b="1" sz="3600">
                <a:solidFill>
                  <a:schemeClr val="accent1"/>
                </a:solidFill>
              </a:defRPr>
            </a:lvl6pPr>
            <a:lvl7pPr lvl="6" algn="ctr">
              <a:lnSpc>
                <a:spcPct val="100000"/>
              </a:lnSpc>
              <a:spcBef>
                <a:spcPts val="0"/>
              </a:spcBef>
              <a:spcAft>
                <a:spcPts val="0"/>
              </a:spcAft>
              <a:buClr>
                <a:schemeClr val="accent1"/>
              </a:buClr>
              <a:buSzPts val="3600"/>
              <a:buNone/>
              <a:defRPr b="1" sz="3600">
                <a:solidFill>
                  <a:schemeClr val="accent1"/>
                </a:solidFill>
              </a:defRPr>
            </a:lvl7pPr>
            <a:lvl8pPr lvl="7" algn="ctr">
              <a:lnSpc>
                <a:spcPct val="100000"/>
              </a:lnSpc>
              <a:spcBef>
                <a:spcPts val="0"/>
              </a:spcBef>
              <a:spcAft>
                <a:spcPts val="0"/>
              </a:spcAft>
              <a:buClr>
                <a:schemeClr val="accent1"/>
              </a:buClr>
              <a:buSzPts val="3600"/>
              <a:buNone/>
              <a:defRPr b="1" sz="3600">
                <a:solidFill>
                  <a:schemeClr val="accent1"/>
                </a:solidFill>
              </a:defRPr>
            </a:lvl8pPr>
            <a:lvl9pPr lvl="8" algn="ctr">
              <a:lnSpc>
                <a:spcPct val="100000"/>
              </a:lnSpc>
              <a:spcBef>
                <a:spcPts val="0"/>
              </a:spcBef>
              <a:spcAft>
                <a:spcPts val="0"/>
              </a:spcAft>
              <a:buClr>
                <a:schemeClr val="accent1"/>
              </a:buClr>
              <a:buSzPts val="3600"/>
              <a:buNone/>
              <a:defRPr b="1" sz="3600">
                <a:solidFill>
                  <a:schemeClr val="accent1"/>
                </a:solidFill>
              </a:defRPr>
            </a:lvl9pPr>
          </a:lstStyle>
          <a:p/>
        </p:txBody>
      </p:sp>
      <p:sp>
        <p:nvSpPr>
          <p:cNvPr id="2802" name="Google Shape;2802;p56"/>
          <p:cNvSpPr txBox="1"/>
          <p:nvPr>
            <p:ph idx="13" type="ctrTitle"/>
          </p:nvPr>
        </p:nvSpPr>
        <p:spPr>
          <a:xfrm>
            <a:off x="3600179" y="3139363"/>
            <a:ext cx="23163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1"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803" name="Google Shape;2803;p56"/>
          <p:cNvSpPr txBox="1"/>
          <p:nvPr>
            <p:ph idx="14" type="subTitle"/>
          </p:nvPr>
        </p:nvSpPr>
        <p:spPr>
          <a:xfrm>
            <a:off x="3600163" y="3488263"/>
            <a:ext cx="2316300" cy="5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Roboto"/>
              <a:buNone/>
              <a:defRPr sz="1400">
                <a:latin typeface="Roboto"/>
                <a:ea typeface="Roboto"/>
                <a:cs typeface="Roboto"/>
                <a:sym typeface="Roboto"/>
              </a:defRPr>
            </a:lvl1pPr>
            <a:lvl2pPr lvl="1" algn="ctr">
              <a:lnSpc>
                <a:spcPct val="100000"/>
              </a:lnSpc>
              <a:spcBef>
                <a:spcPts val="0"/>
              </a:spcBef>
              <a:spcAft>
                <a:spcPts val="0"/>
              </a:spcAft>
              <a:buSzPts val="1200"/>
              <a:buFont typeface="Roboto"/>
              <a:buNone/>
              <a:defRPr sz="1200">
                <a:latin typeface="Roboto"/>
                <a:ea typeface="Roboto"/>
                <a:cs typeface="Roboto"/>
                <a:sym typeface="Roboto"/>
              </a:defRPr>
            </a:lvl2pPr>
            <a:lvl3pPr lvl="2" algn="ctr">
              <a:lnSpc>
                <a:spcPct val="100000"/>
              </a:lnSpc>
              <a:spcBef>
                <a:spcPts val="0"/>
              </a:spcBef>
              <a:spcAft>
                <a:spcPts val="0"/>
              </a:spcAft>
              <a:buSzPts val="1200"/>
              <a:buFont typeface="Roboto"/>
              <a:buNone/>
              <a:defRPr sz="1200">
                <a:latin typeface="Roboto"/>
                <a:ea typeface="Roboto"/>
                <a:cs typeface="Roboto"/>
                <a:sym typeface="Roboto"/>
              </a:defRPr>
            </a:lvl3pPr>
            <a:lvl4pPr lvl="3" algn="ctr">
              <a:lnSpc>
                <a:spcPct val="100000"/>
              </a:lnSpc>
              <a:spcBef>
                <a:spcPts val="0"/>
              </a:spcBef>
              <a:spcAft>
                <a:spcPts val="0"/>
              </a:spcAft>
              <a:buSzPts val="1200"/>
              <a:buFont typeface="Roboto"/>
              <a:buNone/>
              <a:defRPr sz="1200">
                <a:latin typeface="Roboto"/>
                <a:ea typeface="Roboto"/>
                <a:cs typeface="Roboto"/>
                <a:sym typeface="Roboto"/>
              </a:defRPr>
            </a:lvl4pPr>
            <a:lvl5pPr lvl="4" algn="ctr">
              <a:lnSpc>
                <a:spcPct val="100000"/>
              </a:lnSpc>
              <a:spcBef>
                <a:spcPts val="0"/>
              </a:spcBef>
              <a:spcAft>
                <a:spcPts val="0"/>
              </a:spcAft>
              <a:buSzPts val="1200"/>
              <a:buFont typeface="Roboto"/>
              <a:buNone/>
              <a:defRPr sz="1200">
                <a:latin typeface="Roboto"/>
                <a:ea typeface="Roboto"/>
                <a:cs typeface="Roboto"/>
                <a:sym typeface="Roboto"/>
              </a:defRPr>
            </a:lvl5pPr>
            <a:lvl6pPr lvl="5" algn="ctr">
              <a:lnSpc>
                <a:spcPct val="100000"/>
              </a:lnSpc>
              <a:spcBef>
                <a:spcPts val="0"/>
              </a:spcBef>
              <a:spcAft>
                <a:spcPts val="0"/>
              </a:spcAft>
              <a:buSzPts val="1200"/>
              <a:buFont typeface="Roboto"/>
              <a:buNone/>
              <a:defRPr sz="1200">
                <a:latin typeface="Roboto"/>
                <a:ea typeface="Roboto"/>
                <a:cs typeface="Roboto"/>
                <a:sym typeface="Roboto"/>
              </a:defRPr>
            </a:lvl6pPr>
            <a:lvl7pPr lvl="6" algn="ctr">
              <a:lnSpc>
                <a:spcPct val="100000"/>
              </a:lnSpc>
              <a:spcBef>
                <a:spcPts val="0"/>
              </a:spcBef>
              <a:spcAft>
                <a:spcPts val="0"/>
              </a:spcAft>
              <a:buSzPts val="1200"/>
              <a:buFont typeface="Roboto"/>
              <a:buNone/>
              <a:defRPr sz="1200">
                <a:latin typeface="Roboto"/>
                <a:ea typeface="Roboto"/>
                <a:cs typeface="Roboto"/>
                <a:sym typeface="Roboto"/>
              </a:defRPr>
            </a:lvl7pPr>
            <a:lvl8pPr lvl="7" algn="ctr">
              <a:lnSpc>
                <a:spcPct val="100000"/>
              </a:lnSpc>
              <a:spcBef>
                <a:spcPts val="0"/>
              </a:spcBef>
              <a:spcAft>
                <a:spcPts val="0"/>
              </a:spcAft>
              <a:buSzPts val="1200"/>
              <a:buFont typeface="Roboto"/>
              <a:buNone/>
              <a:defRPr sz="1200">
                <a:latin typeface="Roboto"/>
                <a:ea typeface="Roboto"/>
                <a:cs typeface="Roboto"/>
                <a:sym typeface="Roboto"/>
              </a:defRPr>
            </a:lvl8pPr>
            <a:lvl9pPr lvl="8"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804" name="Google Shape;2804;p56"/>
          <p:cNvSpPr txBox="1"/>
          <p:nvPr>
            <p:ph idx="15" type="title"/>
          </p:nvPr>
        </p:nvSpPr>
        <p:spPr>
          <a:xfrm>
            <a:off x="4095930" y="2790462"/>
            <a:ext cx="1324800" cy="3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b="1" sz="2400">
                <a:solidFill>
                  <a:schemeClr val="accent1"/>
                </a:solidFill>
              </a:defRPr>
            </a:lvl1pPr>
            <a:lvl2pPr lvl="1" algn="ctr">
              <a:lnSpc>
                <a:spcPct val="100000"/>
              </a:lnSpc>
              <a:spcBef>
                <a:spcPts val="0"/>
              </a:spcBef>
              <a:spcAft>
                <a:spcPts val="0"/>
              </a:spcAft>
              <a:buClr>
                <a:schemeClr val="accent1"/>
              </a:buClr>
              <a:buSzPts val="3600"/>
              <a:buNone/>
              <a:defRPr b="1" sz="3600">
                <a:solidFill>
                  <a:schemeClr val="accent1"/>
                </a:solidFill>
              </a:defRPr>
            </a:lvl2pPr>
            <a:lvl3pPr lvl="2" algn="ctr">
              <a:lnSpc>
                <a:spcPct val="100000"/>
              </a:lnSpc>
              <a:spcBef>
                <a:spcPts val="0"/>
              </a:spcBef>
              <a:spcAft>
                <a:spcPts val="0"/>
              </a:spcAft>
              <a:buClr>
                <a:schemeClr val="accent1"/>
              </a:buClr>
              <a:buSzPts val="3600"/>
              <a:buNone/>
              <a:defRPr b="1" sz="3600">
                <a:solidFill>
                  <a:schemeClr val="accent1"/>
                </a:solidFill>
              </a:defRPr>
            </a:lvl3pPr>
            <a:lvl4pPr lvl="3" algn="ctr">
              <a:lnSpc>
                <a:spcPct val="100000"/>
              </a:lnSpc>
              <a:spcBef>
                <a:spcPts val="0"/>
              </a:spcBef>
              <a:spcAft>
                <a:spcPts val="0"/>
              </a:spcAft>
              <a:buClr>
                <a:schemeClr val="accent1"/>
              </a:buClr>
              <a:buSzPts val="3600"/>
              <a:buNone/>
              <a:defRPr b="1" sz="3600">
                <a:solidFill>
                  <a:schemeClr val="accent1"/>
                </a:solidFill>
              </a:defRPr>
            </a:lvl4pPr>
            <a:lvl5pPr lvl="4" algn="ctr">
              <a:lnSpc>
                <a:spcPct val="100000"/>
              </a:lnSpc>
              <a:spcBef>
                <a:spcPts val="0"/>
              </a:spcBef>
              <a:spcAft>
                <a:spcPts val="0"/>
              </a:spcAft>
              <a:buClr>
                <a:schemeClr val="accent1"/>
              </a:buClr>
              <a:buSzPts val="3600"/>
              <a:buNone/>
              <a:defRPr b="1" sz="3600">
                <a:solidFill>
                  <a:schemeClr val="accent1"/>
                </a:solidFill>
              </a:defRPr>
            </a:lvl5pPr>
            <a:lvl6pPr lvl="5" algn="ctr">
              <a:lnSpc>
                <a:spcPct val="100000"/>
              </a:lnSpc>
              <a:spcBef>
                <a:spcPts val="0"/>
              </a:spcBef>
              <a:spcAft>
                <a:spcPts val="0"/>
              </a:spcAft>
              <a:buClr>
                <a:schemeClr val="accent1"/>
              </a:buClr>
              <a:buSzPts val="3600"/>
              <a:buNone/>
              <a:defRPr b="1" sz="3600">
                <a:solidFill>
                  <a:schemeClr val="accent1"/>
                </a:solidFill>
              </a:defRPr>
            </a:lvl6pPr>
            <a:lvl7pPr lvl="6" algn="ctr">
              <a:lnSpc>
                <a:spcPct val="100000"/>
              </a:lnSpc>
              <a:spcBef>
                <a:spcPts val="0"/>
              </a:spcBef>
              <a:spcAft>
                <a:spcPts val="0"/>
              </a:spcAft>
              <a:buClr>
                <a:schemeClr val="accent1"/>
              </a:buClr>
              <a:buSzPts val="3600"/>
              <a:buNone/>
              <a:defRPr b="1" sz="3600">
                <a:solidFill>
                  <a:schemeClr val="accent1"/>
                </a:solidFill>
              </a:defRPr>
            </a:lvl7pPr>
            <a:lvl8pPr lvl="7" algn="ctr">
              <a:lnSpc>
                <a:spcPct val="100000"/>
              </a:lnSpc>
              <a:spcBef>
                <a:spcPts val="0"/>
              </a:spcBef>
              <a:spcAft>
                <a:spcPts val="0"/>
              </a:spcAft>
              <a:buClr>
                <a:schemeClr val="accent1"/>
              </a:buClr>
              <a:buSzPts val="3600"/>
              <a:buNone/>
              <a:defRPr b="1" sz="3600">
                <a:solidFill>
                  <a:schemeClr val="accent1"/>
                </a:solidFill>
              </a:defRPr>
            </a:lvl8pPr>
            <a:lvl9pPr lvl="8" algn="ctr">
              <a:lnSpc>
                <a:spcPct val="100000"/>
              </a:lnSpc>
              <a:spcBef>
                <a:spcPts val="0"/>
              </a:spcBef>
              <a:spcAft>
                <a:spcPts val="0"/>
              </a:spcAft>
              <a:buClr>
                <a:schemeClr val="accent1"/>
              </a:buClr>
              <a:buSzPts val="3600"/>
              <a:buNone/>
              <a:defRPr b="1" sz="3600">
                <a:solidFill>
                  <a:schemeClr val="accent1"/>
                </a:solidFill>
              </a:defRPr>
            </a:lvl9pPr>
          </a:lstStyle>
          <a:p/>
        </p:txBody>
      </p:sp>
      <p:sp>
        <p:nvSpPr>
          <p:cNvPr id="2805" name="Google Shape;2805;p56"/>
          <p:cNvSpPr txBox="1"/>
          <p:nvPr>
            <p:ph idx="16" type="ctrTitle"/>
          </p:nvPr>
        </p:nvSpPr>
        <p:spPr>
          <a:xfrm>
            <a:off x="6056925" y="1418113"/>
            <a:ext cx="23163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1"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806" name="Google Shape;2806;p56"/>
          <p:cNvSpPr txBox="1"/>
          <p:nvPr>
            <p:ph idx="17" type="subTitle"/>
          </p:nvPr>
        </p:nvSpPr>
        <p:spPr>
          <a:xfrm>
            <a:off x="6056900" y="1747888"/>
            <a:ext cx="2316300" cy="5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Roboto"/>
              <a:buNone/>
              <a:defRPr sz="1400">
                <a:latin typeface="Roboto"/>
                <a:ea typeface="Roboto"/>
                <a:cs typeface="Roboto"/>
                <a:sym typeface="Roboto"/>
              </a:defRPr>
            </a:lvl1pPr>
            <a:lvl2pPr lvl="1" algn="ctr">
              <a:lnSpc>
                <a:spcPct val="100000"/>
              </a:lnSpc>
              <a:spcBef>
                <a:spcPts val="0"/>
              </a:spcBef>
              <a:spcAft>
                <a:spcPts val="0"/>
              </a:spcAft>
              <a:buSzPts val="1200"/>
              <a:buFont typeface="Roboto"/>
              <a:buNone/>
              <a:defRPr sz="1200">
                <a:latin typeface="Roboto"/>
                <a:ea typeface="Roboto"/>
                <a:cs typeface="Roboto"/>
                <a:sym typeface="Roboto"/>
              </a:defRPr>
            </a:lvl2pPr>
            <a:lvl3pPr lvl="2" algn="ctr">
              <a:lnSpc>
                <a:spcPct val="100000"/>
              </a:lnSpc>
              <a:spcBef>
                <a:spcPts val="0"/>
              </a:spcBef>
              <a:spcAft>
                <a:spcPts val="0"/>
              </a:spcAft>
              <a:buSzPts val="1200"/>
              <a:buFont typeface="Roboto"/>
              <a:buNone/>
              <a:defRPr sz="1200">
                <a:latin typeface="Roboto"/>
                <a:ea typeface="Roboto"/>
                <a:cs typeface="Roboto"/>
                <a:sym typeface="Roboto"/>
              </a:defRPr>
            </a:lvl3pPr>
            <a:lvl4pPr lvl="3" algn="ctr">
              <a:lnSpc>
                <a:spcPct val="100000"/>
              </a:lnSpc>
              <a:spcBef>
                <a:spcPts val="0"/>
              </a:spcBef>
              <a:spcAft>
                <a:spcPts val="0"/>
              </a:spcAft>
              <a:buSzPts val="1200"/>
              <a:buFont typeface="Roboto"/>
              <a:buNone/>
              <a:defRPr sz="1200">
                <a:latin typeface="Roboto"/>
                <a:ea typeface="Roboto"/>
                <a:cs typeface="Roboto"/>
                <a:sym typeface="Roboto"/>
              </a:defRPr>
            </a:lvl4pPr>
            <a:lvl5pPr lvl="4" algn="ctr">
              <a:lnSpc>
                <a:spcPct val="100000"/>
              </a:lnSpc>
              <a:spcBef>
                <a:spcPts val="0"/>
              </a:spcBef>
              <a:spcAft>
                <a:spcPts val="0"/>
              </a:spcAft>
              <a:buSzPts val="1200"/>
              <a:buFont typeface="Roboto"/>
              <a:buNone/>
              <a:defRPr sz="1200">
                <a:latin typeface="Roboto"/>
                <a:ea typeface="Roboto"/>
                <a:cs typeface="Roboto"/>
                <a:sym typeface="Roboto"/>
              </a:defRPr>
            </a:lvl5pPr>
            <a:lvl6pPr lvl="5" algn="ctr">
              <a:lnSpc>
                <a:spcPct val="100000"/>
              </a:lnSpc>
              <a:spcBef>
                <a:spcPts val="0"/>
              </a:spcBef>
              <a:spcAft>
                <a:spcPts val="0"/>
              </a:spcAft>
              <a:buSzPts val="1200"/>
              <a:buFont typeface="Roboto"/>
              <a:buNone/>
              <a:defRPr sz="1200">
                <a:latin typeface="Roboto"/>
                <a:ea typeface="Roboto"/>
                <a:cs typeface="Roboto"/>
                <a:sym typeface="Roboto"/>
              </a:defRPr>
            </a:lvl6pPr>
            <a:lvl7pPr lvl="6" algn="ctr">
              <a:lnSpc>
                <a:spcPct val="100000"/>
              </a:lnSpc>
              <a:spcBef>
                <a:spcPts val="0"/>
              </a:spcBef>
              <a:spcAft>
                <a:spcPts val="0"/>
              </a:spcAft>
              <a:buSzPts val="1200"/>
              <a:buFont typeface="Roboto"/>
              <a:buNone/>
              <a:defRPr sz="1200">
                <a:latin typeface="Roboto"/>
                <a:ea typeface="Roboto"/>
                <a:cs typeface="Roboto"/>
                <a:sym typeface="Roboto"/>
              </a:defRPr>
            </a:lvl7pPr>
            <a:lvl8pPr lvl="7" algn="ctr">
              <a:lnSpc>
                <a:spcPct val="100000"/>
              </a:lnSpc>
              <a:spcBef>
                <a:spcPts val="0"/>
              </a:spcBef>
              <a:spcAft>
                <a:spcPts val="0"/>
              </a:spcAft>
              <a:buSzPts val="1200"/>
              <a:buFont typeface="Roboto"/>
              <a:buNone/>
              <a:defRPr sz="1200">
                <a:latin typeface="Roboto"/>
                <a:ea typeface="Roboto"/>
                <a:cs typeface="Roboto"/>
                <a:sym typeface="Roboto"/>
              </a:defRPr>
            </a:lvl8pPr>
            <a:lvl9pPr lvl="8"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807" name="Google Shape;2807;p56"/>
          <p:cNvSpPr txBox="1"/>
          <p:nvPr>
            <p:ph idx="18" type="title"/>
          </p:nvPr>
        </p:nvSpPr>
        <p:spPr>
          <a:xfrm>
            <a:off x="6552675" y="1087563"/>
            <a:ext cx="1324800" cy="3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b="1" sz="2400">
                <a:solidFill>
                  <a:schemeClr val="accent1"/>
                </a:solidFill>
              </a:defRPr>
            </a:lvl1pPr>
            <a:lvl2pPr lvl="1" algn="ctr">
              <a:lnSpc>
                <a:spcPct val="100000"/>
              </a:lnSpc>
              <a:spcBef>
                <a:spcPts val="0"/>
              </a:spcBef>
              <a:spcAft>
                <a:spcPts val="0"/>
              </a:spcAft>
              <a:buClr>
                <a:schemeClr val="accent1"/>
              </a:buClr>
              <a:buSzPts val="3600"/>
              <a:buNone/>
              <a:defRPr b="1" sz="3600">
                <a:solidFill>
                  <a:schemeClr val="accent1"/>
                </a:solidFill>
              </a:defRPr>
            </a:lvl2pPr>
            <a:lvl3pPr lvl="2" algn="ctr">
              <a:lnSpc>
                <a:spcPct val="100000"/>
              </a:lnSpc>
              <a:spcBef>
                <a:spcPts val="0"/>
              </a:spcBef>
              <a:spcAft>
                <a:spcPts val="0"/>
              </a:spcAft>
              <a:buClr>
                <a:schemeClr val="accent1"/>
              </a:buClr>
              <a:buSzPts val="3600"/>
              <a:buNone/>
              <a:defRPr b="1" sz="3600">
                <a:solidFill>
                  <a:schemeClr val="accent1"/>
                </a:solidFill>
              </a:defRPr>
            </a:lvl3pPr>
            <a:lvl4pPr lvl="3" algn="ctr">
              <a:lnSpc>
                <a:spcPct val="100000"/>
              </a:lnSpc>
              <a:spcBef>
                <a:spcPts val="0"/>
              </a:spcBef>
              <a:spcAft>
                <a:spcPts val="0"/>
              </a:spcAft>
              <a:buClr>
                <a:schemeClr val="accent1"/>
              </a:buClr>
              <a:buSzPts val="3600"/>
              <a:buNone/>
              <a:defRPr b="1" sz="3600">
                <a:solidFill>
                  <a:schemeClr val="accent1"/>
                </a:solidFill>
              </a:defRPr>
            </a:lvl4pPr>
            <a:lvl5pPr lvl="4" algn="ctr">
              <a:lnSpc>
                <a:spcPct val="100000"/>
              </a:lnSpc>
              <a:spcBef>
                <a:spcPts val="0"/>
              </a:spcBef>
              <a:spcAft>
                <a:spcPts val="0"/>
              </a:spcAft>
              <a:buClr>
                <a:schemeClr val="accent1"/>
              </a:buClr>
              <a:buSzPts val="3600"/>
              <a:buNone/>
              <a:defRPr b="1" sz="3600">
                <a:solidFill>
                  <a:schemeClr val="accent1"/>
                </a:solidFill>
              </a:defRPr>
            </a:lvl5pPr>
            <a:lvl6pPr lvl="5" algn="ctr">
              <a:lnSpc>
                <a:spcPct val="100000"/>
              </a:lnSpc>
              <a:spcBef>
                <a:spcPts val="0"/>
              </a:spcBef>
              <a:spcAft>
                <a:spcPts val="0"/>
              </a:spcAft>
              <a:buClr>
                <a:schemeClr val="accent1"/>
              </a:buClr>
              <a:buSzPts val="3600"/>
              <a:buNone/>
              <a:defRPr b="1" sz="3600">
                <a:solidFill>
                  <a:schemeClr val="accent1"/>
                </a:solidFill>
              </a:defRPr>
            </a:lvl6pPr>
            <a:lvl7pPr lvl="6" algn="ctr">
              <a:lnSpc>
                <a:spcPct val="100000"/>
              </a:lnSpc>
              <a:spcBef>
                <a:spcPts val="0"/>
              </a:spcBef>
              <a:spcAft>
                <a:spcPts val="0"/>
              </a:spcAft>
              <a:buClr>
                <a:schemeClr val="accent1"/>
              </a:buClr>
              <a:buSzPts val="3600"/>
              <a:buNone/>
              <a:defRPr b="1" sz="3600">
                <a:solidFill>
                  <a:schemeClr val="accent1"/>
                </a:solidFill>
              </a:defRPr>
            </a:lvl7pPr>
            <a:lvl8pPr lvl="7" algn="ctr">
              <a:lnSpc>
                <a:spcPct val="100000"/>
              </a:lnSpc>
              <a:spcBef>
                <a:spcPts val="0"/>
              </a:spcBef>
              <a:spcAft>
                <a:spcPts val="0"/>
              </a:spcAft>
              <a:buClr>
                <a:schemeClr val="accent1"/>
              </a:buClr>
              <a:buSzPts val="3600"/>
              <a:buNone/>
              <a:defRPr b="1" sz="3600">
                <a:solidFill>
                  <a:schemeClr val="accent1"/>
                </a:solidFill>
              </a:defRPr>
            </a:lvl8pPr>
            <a:lvl9pPr lvl="8" algn="ctr">
              <a:lnSpc>
                <a:spcPct val="100000"/>
              </a:lnSpc>
              <a:spcBef>
                <a:spcPts val="0"/>
              </a:spcBef>
              <a:spcAft>
                <a:spcPts val="0"/>
              </a:spcAft>
              <a:buClr>
                <a:schemeClr val="accent1"/>
              </a:buClr>
              <a:buSzPts val="3600"/>
              <a:buNone/>
              <a:defRPr b="1" sz="3600">
                <a:solidFill>
                  <a:schemeClr val="accent1"/>
                </a:solidFill>
              </a:defRPr>
            </a:lvl9pPr>
          </a:lstStyle>
          <a:p/>
        </p:txBody>
      </p:sp>
      <p:sp>
        <p:nvSpPr>
          <p:cNvPr id="2808" name="Google Shape;2808;p56"/>
          <p:cNvSpPr txBox="1"/>
          <p:nvPr>
            <p:ph idx="19" type="ctrTitle"/>
          </p:nvPr>
        </p:nvSpPr>
        <p:spPr>
          <a:xfrm>
            <a:off x="6056946" y="3139363"/>
            <a:ext cx="2316300" cy="3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1"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809" name="Google Shape;2809;p56"/>
          <p:cNvSpPr txBox="1"/>
          <p:nvPr>
            <p:ph idx="20" type="subTitle"/>
          </p:nvPr>
        </p:nvSpPr>
        <p:spPr>
          <a:xfrm>
            <a:off x="6056925" y="3488263"/>
            <a:ext cx="2316300" cy="5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Roboto"/>
              <a:buNone/>
              <a:defRPr sz="1400">
                <a:latin typeface="Roboto"/>
                <a:ea typeface="Roboto"/>
                <a:cs typeface="Roboto"/>
                <a:sym typeface="Roboto"/>
              </a:defRPr>
            </a:lvl1pPr>
            <a:lvl2pPr lvl="1" algn="ctr">
              <a:lnSpc>
                <a:spcPct val="100000"/>
              </a:lnSpc>
              <a:spcBef>
                <a:spcPts val="0"/>
              </a:spcBef>
              <a:spcAft>
                <a:spcPts val="0"/>
              </a:spcAft>
              <a:buSzPts val="1200"/>
              <a:buFont typeface="Roboto"/>
              <a:buNone/>
              <a:defRPr sz="1200">
                <a:latin typeface="Roboto"/>
                <a:ea typeface="Roboto"/>
                <a:cs typeface="Roboto"/>
                <a:sym typeface="Roboto"/>
              </a:defRPr>
            </a:lvl2pPr>
            <a:lvl3pPr lvl="2" algn="ctr">
              <a:lnSpc>
                <a:spcPct val="100000"/>
              </a:lnSpc>
              <a:spcBef>
                <a:spcPts val="0"/>
              </a:spcBef>
              <a:spcAft>
                <a:spcPts val="0"/>
              </a:spcAft>
              <a:buSzPts val="1200"/>
              <a:buFont typeface="Roboto"/>
              <a:buNone/>
              <a:defRPr sz="1200">
                <a:latin typeface="Roboto"/>
                <a:ea typeface="Roboto"/>
                <a:cs typeface="Roboto"/>
                <a:sym typeface="Roboto"/>
              </a:defRPr>
            </a:lvl3pPr>
            <a:lvl4pPr lvl="3" algn="ctr">
              <a:lnSpc>
                <a:spcPct val="100000"/>
              </a:lnSpc>
              <a:spcBef>
                <a:spcPts val="0"/>
              </a:spcBef>
              <a:spcAft>
                <a:spcPts val="0"/>
              </a:spcAft>
              <a:buSzPts val="1200"/>
              <a:buFont typeface="Roboto"/>
              <a:buNone/>
              <a:defRPr sz="1200">
                <a:latin typeface="Roboto"/>
                <a:ea typeface="Roboto"/>
                <a:cs typeface="Roboto"/>
                <a:sym typeface="Roboto"/>
              </a:defRPr>
            </a:lvl4pPr>
            <a:lvl5pPr lvl="4" algn="ctr">
              <a:lnSpc>
                <a:spcPct val="100000"/>
              </a:lnSpc>
              <a:spcBef>
                <a:spcPts val="0"/>
              </a:spcBef>
              <a:spcAft>
                <a:spcPts val="0"/>
              </a:spcAft>
              <a:buSzPts val="1200"/>
              <a:buFont typeface="Roboto"/>
              <a:buNone/>
              <a:defRPr sz="1200">
                <a:latin typeface="Roboto"/>
                <a:ea typeface="Roboto"/>
                <a:cs typeface="Roboto"/>
                <a:sym typeface="Roboto"/>
              </a:defRPr>
            </a:lvl5pPr>
            <a:lvl6pPr lvl="5" algn="ctr">
              <a:lnSpc>
                <a:spcPct val="100000"/>
              </a:lnSpc>
              <a:spcBef>
                <a:spcPts val="0"/>
              </a:spcBef>
              <a:spcAft>
                <a:spcPts val="0"/>
              </a:spcAft>
              <a:buSzPts val="1200"/>
              <a:buFont typeface="Roboto"/>
              <a:buNone/>
              <a:defRPr sz="1200">
                <a:latin typeface="Roboto"/>
                <a:ea typeface="Roboto"/>
                <a:cs typeface="Roboto"/>
                <a:sym typeface="Roboto"/>
              </a:defRPr>
            </a:lvl6pPr>
            <a:lvl7pPr lvl="6" algn="ctr">
              <a:lnSpc>
                <a:spcPct val="100000"/>
              </a:lnSpc>
              <a:spcBef>
                <a:spcPts val="0"/>
              </a:spcBef>
              <a:spcAft>
                <a:spcPts val="0"/>
              </a:spcAft>
              <a:buSzPts val="1200"/>
              <a:buFont typeface="Roboto"/>
              <a:buNone/>
              <a:defRPr sz="1200">
                <a:latin typeface="Roboto"/>
                <a:ea typeface="Roboto"/>
                <a:cs typeface="Roboto"/>
                <a:sym typeface="Roboto"/>
              </a:defRPr>
            </a:lvl7pPr>
            <a:lvl8pPr lvl="7" algn="ctr">
              <a:lnSpc>
                <a:spcPct val="100000"/>
              </a:lnSpc>
              <a:spcBef>
                <a:spcPts val="0"/>
              </a:spcBef>
              <a:spcAft>
                <a:spcPts val="0"/>
              </a:spcAft>
              <a:buSzPts val="1200"/>
              <a:buFont typeface="Roboto"/>
              <a:buNone/>
              <a:defRPr sz="1200">
                <a:latin typeface="Roboto"/>
                <a:ea typeface="Roboto"/>
                <a:cs typeface="Roboto"/>
                <a:sym typeface="Roboto"/>
              </a:defRPr>
            </a:lvl8pPr>
            <a:lvl9pPr lvl="8" algn="ctr">
              <a:lnSpc>
                <a:spcPct val="100000"/>
              </a:lnSpc>
              <a:spcBef>
                <a:spcPts val="0"/>
              </a:spcBef>
              <a:spcAft>
                <a:spcPts val="0"/>
              </a:spcAft>
              <a:buSzPts val="1200"/>
              <a:buFont typeface="Roboto"/>
              <a:buNone/>
              <a:defRPr sz="1200">
                <a:latin typeface="Roboto"/>
                <a:ea typeface="Roboto"/>
                <a:cs typeface="Roboto"/>
                <a:sym typeface="Roboto"/>
              </a:defRPr>
            </a:lvl9pPr>
          </a:lstStyle>
          <a:p/>
        </p:txBody>
      </p:sp>
      <p:sp>
        <p:nvSpPr>
          <p:cNvPr id="2810" name="Google Shape;2810;p56"/>
          <p:cNvSpPr txBox="1"/>
          <p:nvPr>
            <p:ph idx="21" type="title"/>
          </p:nvPr>
        </p:nvSpPr>
        <p:spPr>
          <a:xfrm>
            <a:off x="6552697" y="2790475"/>
            <a:ext cx="1324800" cy="3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b="1" sz="2400">
                <a:solidFill>
                  <a:schemeClr val="accent1"/>
                </a:solidFill>
              </a:defRPr>
            </a:lvl1pPr>
            <a:lvl2pPr lvl="1" algn="ctr">
              <a:lnSpc>
                <a:spcPct val="100000"/>
              </a:lnSpc>
              <a:spcBef>
                <a:spcPts val="0"/>
              </a:spcBef>
              <a:spcAft>
                <a:spcPts val="0"/>
              </a:spcAft>
              <a:buClr>
                <a:schemeClr val="accent1"/>
              </a:buClr>
              <a:buSzPts val="3600"/>
              <a:buNone/>
              <a:defRPr b="1" sz="3600">
                <a:solidFill>
                  <a:schemeClr val="accent1"/>
                </a:solidFill>
              </a:defRPr>
            </a:lvl2pPr>
            <a:lvl3pPr lvl="2" algn="ctr">
              <a:lnSpc>
                <a:spcPct val="100000"/>
              </a:lnSpc>
              <a:spcBef>
                <a:spcPts val="0"/>
              </a:spcBef>
              <a:spcAft>
                <a:spcPts val="0"/>
              </a:spcAft>
              <a:buClr>
                <a:schemeClr val="accent1"/>
              </a:buClr>
              <a:buSzPts val="3600"/>
              <a:buNone/>
              <a:defRPr b="1" sz="3600">
                <a:solidFill>
                  <a:schemeClr val="accent1"/>
                </a:solidFill>
              </a:defRPr>
            </a:lvl3pPr>
            <a:lvl4pPr lvl="3" algn="ctr">
              <a:lnSpc>
                <a:spcPct val="100000"/>
              </a:lnSpc>
              <a:spcBef>
                <a:spcPts val="0"/>
              </a:spcBef>
              <a:spcAft>
                <a:spcPts val="0"/>
              </a:spcAft>
              <a:buClr>
                <a:schemeClr val="accent1"/>
              </a:buClr>
              <a:buSzPts val="3600"/>
              <a:buNone/>
              <a:defRPr b="1" sz="3600">
                <a:solidFill>
                  <a:schemeClr val="accent1"/>
                </a:solidFill>
              </a:defRPr>
            </a:lvl4pPr>
            <a:lvl5pPr lvl="4" algn="ctr">
              <a:lnSpc>
                <a:spcPct val="100000"/>
              </a:lnSpc>
              <a:spcBef>
                <a:spcPts val="0"/>
              </a:spcBef>
              <a:spcAft>
                <a:spcPts val="0"/>
              </a:spcAft>
              <a:buClr>
                <a:schemeClr val="accent1"/>
              </a:buClr>
              <a:buSzPts val="3600"/>
              <a:buNone/>
              <a:defRPr b="1" sz="3600">
                <a:solidFill>
                  <a:schemeClr val="accent1"/>
                </a:solidFill>
              </a:defRPr>
            </a:lvl5pPr>
            <a:lvl6pPr lvl="5" algn="ctr">
              <a:lnSpc>
                <a:spcPct val="100000"/>
              </a:lnSpc>
              <a:spcBef>
                <a:spcPts val="0"/>
              </a:spcBef>
              <a:spcAft>
                <a:spcPts val="0"/>
              </a:spcAft>
              <a:buClr>
                <a:schemeClr val="accent1"/>
              </a:buClr>
              <a:buSzPts val="3600"/>
              <a:buNone/>
              <a:defRPr b="1" sz="3600">
                <a:solidFill>
                  <a:schemeClr val="accent1"/>
                </a:solidFill>
              </a:defRPr>
            </a:lvl6pPr>
            <a:lvl7pPr lvl="6" algn="ctr">
              <a:lnSpc>
                <a:spcPct val="100000"/>
              </a:lnSpc>
              <a:spcBef>
                <a:spcPts val="0"/>
              </a:spcBef>
              <a:spcAft>
                <a:spcPts val="0"/>
              </a:spcAft>
              <a:buClr>
                <a:schemeClr val="accent1"/>
              </a:buClr>
              <a:buSzPts val="3600"/>
              <a:buNone/>
              <a:defRPr b="1" sz="3600">
                <a:solidFill>
                  <a:schemeClr val="accent1"/>
                </a:solidFill>
              </a:defRPr>
            </a:lvl7pPr>
            <a:lvl8pPr lvl="7" algn="ctr">
              <a:lnSpc>
                <a:spcPct val="100000"/>
              </a:lnSpc>
              <a:spcBef>
                <a:spcPts val="0"/>
              </a:spcBef>
              <a:spcAft>
                <a:spcPts val="0"/>
              </a:spcAft>
              <a:buClr>
                <a:schemeClr val="accent1"/>
              </a:buClr>
              <a:buSzPts val="3600"/>
              <a:buNone/>
              <a:defRPr b="1" sz="3600">
                <a:solidFill>
                  <a:schemeClr val="accent1"/>
                </a:solidFill>
              </a:defRPr>
            </a:lvl8pPr>
            <a:lvl9pPr lvl="8" algn="ctr">
              <a:lnSpc>
                <a:spcPct val="100000"/>
              </a:lnSpc>
              <a:spcBef>
                <a:spcPts val="0"/>
              </a:spcBef>
              <a:spcAft>
                <a:spcPts val="0"/>
              </a:spcAft>
              <a:buClr>
                <a:schemeClr val="accent1"/>
              </a:buClr>
              <a:buSzPts val="3600"/>
              <a:buNone/>
              <a:defRPr b="1" sz="3600">
                <a:solidFill>
                  <a:schemeClr val="accent1"/>
                </a:solidFill>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TITLE_1_1_2">
    <p:bg>
      <p:bgPr>
        <a:solidFill>
          <a:schemeClr val="accent2"/>
        </a:solidFill>
      </p:bgPr>
    </p:bg>
    <p:spTree>
      <p:nvGrpSpPr>
        <p:cNvPr id="2811" name="Shape 2811"/>
        <p:cNvGrpSpPr/>
        <p:nvPr/>
      </p:nvGrpSpPr>
      <p:grpSpPr>
        <a:xfrm>
          <a:off x="0" y="0"/>
          <a:ext cx="0" cy="0"/>
          <a:chOff x="0" y="0"/>
          <a:chExt cx="0" cy="0"/>
        </a:xfrm>
      </p:grpSpPr>
      <p:grpSp>
        <p:nvGrpSpPr>
          <p:cNvPr id="2812" name="Google Shape;2812;p57"/>
          <p:cNvGrpSpPr/>
          <p:nvPr/>
        </p:nvGrpSpPr>
        <p:grpSpPr>
          <a:xfrm>
            <a:off x="7472146" y="2777442"/>
            <a:ext cx="1671850" cy="2366049"/>
            <a:chOff x="93327" y="75513"/>
            <a:chExt cx="2511793" cy="3554762"/>
          </a:xfrm>
        </p:grpSpPr>
        <p:sp>
          <p:nvSpPr>
            <p:cNvPr id="2813" name="Google Shape;2813;p57"/>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57"/>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57"/>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57"/>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57"/>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57"/>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57"/>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57"/>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57"/>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57"/>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57"/>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57"/>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57"/>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57"/>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57"/>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57"/>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57"/>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57"/>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57"/>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57"/>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57"/>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57"/>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57"/>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57"/>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57"/>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57"/>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57"/>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57"/>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57"/>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57"/>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57"/>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57"/>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57"/>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57"/>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57"/>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57"/>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57"/>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57"/>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57"/>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57"/>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57"/>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57"/>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57"/>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57"/>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57"/>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57"/>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57"/>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57"/>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57"/>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57"/>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57"/>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57"/>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57"/>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57"/>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57"/>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57"/>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57"/>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57"/>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57"/>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57"/>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57"/>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57"/>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57"/>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57"/>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57"/>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57"/>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57"/>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57"/>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57"/>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57"/>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57"/>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57"/>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57"/>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57"/>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57"/>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57"/>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57"/>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57"/>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57"/>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57"/>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57"/>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57"/>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57"/>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57"/>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57"/>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57"/>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57"/>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57"/>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57"/>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57"/>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57"/>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57"/>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57"/>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57"/>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57"/>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57"/>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57"/>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57"/>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57"/>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57"/>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57"/>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57"/>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57"/>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57"/>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57"/>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57"/>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57"/>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57"/>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57"/>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57"/>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57"/>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57"/>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57"/>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57"/>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57"/>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57"/>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57"/>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57"/>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57"/>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57"/>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57"/>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57"/>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57"/>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57"/>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57"/>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57"/>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57"/>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57"/>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57"/>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57"/>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57"/>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57"/>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5" name="Google Shape;2945;p57"/>
          <p:cNvSpPr/>
          <p:nvPr/>
        </p:nvSpPr>
        <p:spPr>
          <a:xfrm>
            <a:off x="4095641" y="865625"/>
            <a:ext cx="4582500" cy="371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57"/>
          <p:cNvSpPr/>
          <p:nvPr/>
        </p:nvSpPr>
        <p:spPr>
          <a:xfrm>
            <a:off x="3932996" y="713225"/>
            <a:ext cx="45825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57"/>
          <p:cNvSpPr txBox="1"/>
          <p:nvPr>
            <p:ph idx="1" type="subTitle"/>
          </p:nvPr>
        </p:nvSpPr>
        <p:spPr>
          <a:xfrm>
            <a:off x="4128270" y="1185900"/>
            <a:ext cx="1696500" cy="10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2948" name="Google Shape;2948;p57"/>
          <p:cNvSpPr txBox="1"/>
          <p:nvPr>
            <p:ph idx="2" type="subTitle"/>
          </p:nvPr>
        </p:nvSpPr>
        <p:spPr>
          <a:xfrm>
            <a:off x="4128270" y="3251312"/>
            <a:ext cx="1696500" cy="10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949" name="Google Shape;2949;p57"/>
          <p:cNvSpPr txBox="1"/>
          <p:nvPr>
            <p:ph idx="3" type="subTitle"/>
          </p:nvPr>
        </p:nvSpPr>
        <p:spPr>
          <a:xfrm>
            <a:off x="6629740" y="1185900"/>
            <a:ext cx="1696500" cy="10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950" name="Google Shape;2950;p57"/>
          <p:cNvSpPr txBox="1"/>
          <p:nvPr>
            <p:ph idx="4" type="subTitle"/>
          </p:nvPr>
        </p:nvSpPr>
        <p:spPr>
          <a:xfrm>
            <a:off x="6629740" y="3251312"/>
            <a:ext cx="1696500" cy="102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951" name="Google Shape;2951;p57"/>
          <p:cNvSpPr txBox="1"/>
          <p:nvPr>
            <p:ph idx="5" type="subTitle"/>
          </p:nvPr>
        </p:nvSpPr>
        <p:spPr>
          <a:xfrm>
            <a:off x="3521100" y="539275"/>
            <a:ext cx="1459800" cy="456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lt1"/>
                </a:solidFill>
              </a:defRPr>
            </a:lvl1pPr>
            <a:lvl2pPr lvl="1" algn="ctr">
              <a:lnSpc>
                <a:spcPct val="115000"/>
              </a:lnSpc>
              <a:spcBef>
                <a:spcPts val="0"/>
              </a:spcBef>
              <a:spcAft>
                <a:spcPts val="0"/>
              </a:spcAft>
              <a:buSzPts val="1400"/>
              <a:buNone/>
              <a:defRPr b="1">
                <a:solidFill>
                  <a:schemeClr val="lt1"/>
                </a:solidFill>
              </a:defRPr>
            </a:lvl2pPr>
            <a:lvl3pPr lvl="2" algn="ctr">
              <a:lnSpc>
                <a:spcPct val="115000"/>
              </a:lnSpc>
              <a:spcBef>
                <a:spcPts val="0"/>
              </a:spcBef>
              <a:spcAft>
                <a:spcPts val="0"/>
              </a:spcAft>
              <a:buSzPts val="1400"/>
              <a:buNone/>
              <a:defRPr b="1">
                <a:solidFill>
                  <a:schemeClr val="lt1"/>
                </a:solidFill>
              </a:defRPr>
            </a:lvl3pPr>
            <a:lvl4pPr lvl="3" algn="ctr">
              <a:lnSpc>
                <a:spcPct val="115000"/>
              </a:lnSpc>
              <a:spcBef>
                <a:spcPts val="0"/>
              </a:spcBef>
              <a:spcAft>
                <a:spcPts val="0"/>
              </a:spcAft>
              <a:buSzPts val="1400"/>
              <a:buNone/>
              <a:defRPr b="1">
                <a:solidFill>
                  <a:schemeClr val="lt1"/>
                </a:solidFill>
              </a:defRPr>
            </a:lvl4pPr>
            <a:lvl5pPr lvl="4" algn="ctr">
              <a:lnSpc>
                <a:spcPct val="115000"/>
              </a:lnSpc>
              <a:spcBef>
                <a:spcPts val="0"/>
              </a:spcBef>
              <a:spcAft>
                <a:spcPts val="0"/>
              </a:spcAft>
              <a:buSzPts val="1400"/>
              <a:buNone/>
              <a:defRPr b="1">
                <a:solidFill>
                  <a:schemeClr val="lt1"/>
                </a:solidFill>
              </a:defRPr>
            </a:lvl5pPr>
            <a:lvl6pPr lvl="5" algn="ctr">
              <a:lnSpc>
                <a:spcPct val="115000"/>
              </a:lnSpc>
              <a:spcBef>
                <a:spcPts val="0"/>
              </a:spcBef>
              <a:spcAft>
                <a:spcPts val="0"/>
              </a:spcAft>
              <a:buSzPts val="1400"/>
              <a:buNone/>
              <a:defRPr b="1">
                <a:solidFill>
                  <a:schemeClr val="lt1"/>
                </a:solidFill>
              </a:defRPr>
            </a:lvl6pPr>
            <a:lvl7pPr lvl="6" algn="ctr">
              <a:lnSpc>
                <a:spcPct val="115000"/>
              </a:lnSpc>
              <a:spcBef>
                <a:spcPts val="0"/>
              </a:spcBef>
              <a:spcAft>
                <a:spcPts val="0"/>
              </a:spcAft>
              <a:buSzPts val="1400"/>
              <a:buNone/>
              <a:defRPr b="1">
                <a:solidFill>
                  <a:schemeClr val="lt1"/>
                </a:solidFill>
              </a:defRPr>
            </a:lvl7pPr>
            <a:lvl8pPr lvl="7" algn="ctr">
              <a:lnSpc>
                <a:spcPct val="115000"/>
              </a:lnSpc>
              <a:spcBef>
                <a:spcPts val="0"/>
              </a:spcBef>
              <a:spcAft>
                <a:spcPts val="0"/>
              </a:spcAft>
              <a:buSzPts val="1400"/>
              <a:buNone/>
              <a:defRPr b="1">
                <a:solidFill>
                  <a:schemeClr val="lt1"/>
                </a:solidFill>
              </a:defRPr>
            </a:lvl8pPr>
            <a:lvl9pPr lvl="8" algn="ctr">
              <a:lnSpc>
                <a:spcPct val="115000"/>
              </a:lnSpc>
              <a:spcBef>
                <a:spcPts val="0"/>
              </a:spcBef>
              <a:spcAft>
                <a:spcPts val="0"/>
              </a:spcAft>
              <a:buSzPts val="1400"/>
              <a:buNone/>
              <a:defRPr b="1">
                <a:solidFill>
                  <a:schemeClr val="lt1"/>
                </a:solidFill>
              </a:defRPr>
            </a:lvl9pPr>
          </a:lstStyle>
          <a:p/>
        </p:txBody>
      </p:sp>
      <p:sp>
        <p:nvSpPr>
          <p:cNvPr id="2952" name="Google Shape;2952;p57"/>
          <p:cNvSpPr txBox="1"/>
          <p:nvPr>
            <p:ph idx="6" type="subTitle"/>
          </p:nvPr>
        </p:nvSpPr>
        <p:spPr>
          <a:xfrm>
            <a:off x="3521100" y="2618562"/>
            <a:ext cx="1459800" cy="456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lt1"/>
                </a:solidFill>
              </a:defRPr>
            </a:lvl1pPr>
            <a:lvl2pPr lvl="1" algn="ctr">
              <a:lnSpc>
                <a:spcPct val="115000"/>
              </a:lnSpc>
              <a:spcBef>
                <a:spcPts val="0"/>
              </a:spcBef>
              <a:spcAft>
                <a:spcPts val="0"/>
              </a:spcAft>
              <a:buSzPts val="1400"/>
              <a:buNone/>
              <a:defRPr b="1">
                <a:solidFill>
                  <a:schemeClr val="lt1"/>
                </a:solidFill>
              </a:defRPr>
            </a:lvl2pPr>
            <a:lvl3pPr lvl="2" algn="ctr">
              <a:lnSpc>
                <a:spcPct val="115000"/>
              </a:lnSpc>
              <a:spcBef>
                <a:spcPts val="0"/>
              </a:spcBef>
              <a:spcAft>
                <a:spcPts val="0"/>
              </a:spcAft>
              <a:buSzPts val="1400"/>
              <a:buNone/>
              <a:defRPr b="1">
                <a:solidFill>
                  <a:schemeClr val="lt1"/>
                </a:solidFill>
              </a:defRPr>
            </a:lvl3pPr>
            <a:lvl4pPr lvl="3" algn="ctr">
              <a:lnSpc>
                <a:spcPct val="115000"/>
              </a:lnSpc>
              <a:spcBef>
                <a:spcPts val="0"/>
              </a:spcBef>
              <a:spcAft>
                <a:spcPts val="0"/>
              </a:spcAft>
              <a:buSzPts val="1400"/>
              <a:buNone/>
              <a:defRPr b="1">
                <a:solidFill>
                  <a:schemeClr val="lt1"/>
                </a:solidFill>
              </a:defRPr>
            </a:lvl4pPr>
            <a:lvl5pPr lvl="4" algn="ctr">
              <a:lnSpc>
                <a:spcPct val="115000"/>
              </a:lnSpc>
              <a:spcBef>
                <a:spcPts val="0"/>
              </a:spcBef>
              <a:spcAft>
                <a:spcPts val="0"/>
              </a:spcAft>
              <a:buSzPts val="1400"/>
              <a:buNone/>
              <a:defRPr b="1">
                <a:solidFill>
                  <a:schemeClr val="lt1"/>
                </a:solidFill>
              </a:defRPr>
            </a:lvl5pPr>
            <a:lvl6pPr lvl="5" algn="ctr">
              <a:lnSpc>
                <a:spcPct val="115000"/>
              </a:lnSpc>
              <a:spcBef>
                <a:spcPts val="0"/>
              </a:spcBef>
              <a:spcAft>
                <a:spcPts val="0"/>
              </a:spcAft>
              <a:buSzPts val="1400"/>
              <a:buNone/>
              <a:defRPr b="1">
                <a:solidFill>
                  <a:schemeClr val="lt1"/>
                </a:solidFill>
              </a:defRPr>
            </a:lvl6pPr>
            <a:lvl7pPr lvl="6" algn="ctr">
              <a:lnSpc>
                <a:spcPct val="115000"/>
              </a:lnSpc>
              <a:spcBef>
                <a:spcPts val="0"/>
              </a:spcBef>
              <a:spcAft>
                <a:spcPts val="0"/>
              </a:spcAft>
              <a:buSzPts val="1400"/>
              <a:buNone/>
              <a:defRPr b="1">
                <a:solidFill>
                  <a:schemeClr val="lt1"/>
                </a:solidFill>
              </a:defRPr>
            </a:lvl7pPr>
            <a:lvl8pPr lvl="7" algn="ctr">
              <a:lnSpc>
                <a:spcPct val="115000"/>
              </a:lnSpc>
              <a:spcBef>
                <a:spcPts val="0"/>
              </a:spcBef>
              <a:spcAft>
                <a:spcPts val="0"/>
              </a:spcAft>
              <a:buSzPts val="1400"/>
              <a:buNone/>
              <a:defRPr b="1">
                <a:solidFill>
                  <a:schemeClr val="lt1"/>
                </a:solidFill>
              </a:defRPr>
            </a:lvl8pPr>
            <a:lvl9pPr lvl="8" algn="ctr">
              <a:lnSpc>
                <a:spcPct val="115000"/>
              </a:lnSpc>
              <a:spcBef>
                <a:spcPts val="0"/>
              </a:spcBef>
              <a:spcAft>
                <a:spcPts val="0"/>
              </a:spcAft>
              <a:buSzPts val="1400"/>
              <a:buNone/>
              <a:defRPr b="1">
                <a:solidFill>
                  <a:schemeClr val="lt1"/>
                </a:solidFill>
              </a:defRPr>
            </a:lvl9pPr>
          </a:lstStyle>
          <a:p/>
        </p:txBody>
      </p:sp>
      <p:sp>
        <p:nvSpPr>
          <p:cNvPr id="2953" name="Google Shape;2953;p57"/>
          <p:cNvSpPr txBox="1"/>
          <p:nvPr>
            <p:ph idx="7" type="subTitle"/>
          </p:nvPr>
        </p:nvSpPr>
        <p:spPr>
          <a:xfrm>
            <a:off x="6022569" y="539275"/>
            <a:ext cx="1459800" cy="456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lt1"/>
                </a:solidFill>
              </a:defRPr>
            </a:lvl1pPr>
            <a:lvl2pPr lvl="1" algn="ctr">
              <a:lnSpc>
                <a:spcPct val="115000"/>
              </a:lnSpc>
              <a:spcBef>
                <a:spcPts val="0"/>
              </a:spcBef>
              <a:spcAft>
                <a:spcPts val="0"/>
              </a:spcAft>
              <a:buSzPts val="1400"/>
              <a:buNone/>
              <a:defRPr b="1">
                <a:solidFill>
                  <a:schemeClr val="lt1"/>
                </a:solidFill>
              </a:defRPr>
            </a:lvl2pPr>
            <a:lvl3pPr lvl="2" algn="ctr">
              <a:lnSpc>
                <a:spcPct val="115000"/>
              </a:lnSpc>
              <a:spcBef>
                <a:spcPts val="0"/>
              </a:spcBef>
              <a:spcAft>
                <a:spcPts val="0"/>
              </a:spcAft>
              <a:buSzPts val="1400"/>
              <a:buNone/>
              <a:defRPr b="1">
                <a:solidFill>
                  <a:schemeClr val="lt1"/>
                </a:solidFill>
              </a:defRPr>
            </a:lvl3pPr>
            <a:lvl4pPr lvl="3" algn="ctr">
              <a:lnSpc>
                <a:spcPct val="115000"/>
              </a:lnSpc>
              <a:spcBef>
                <a:spcPts val="0"/>
              </a:spcBef>
              <a:spcAft>
                <a:spcPts val="0"/>
              </a:spcAft>
              <a:buSzPts val="1400"/>
              <a:buNone/>
              <a:defRPr b="1">
                <a:solidFill>
                  <a:schemeClr val="lt1"/>
                </a:solidFill>
              </a:defRPr>
            </a:lvl4pPr>
            <a:lvl5pPr lvl="4" algn="ctr">
              <a:lnSpc>
                <a:spcPct val="115000"/>
              </a:lnSpc>
              <a:spcBef>
                <a:spcPts val="0"/>
              </a:spcBef>
              <a:spcAft>
                <a:spcPts val="0"/>
              </a:spcAft>
              <a:buSzPts val="1400"/>
              <a:buNone/>
              <a:defRPr b="1">
                <a:solidFill>
                  <a:schemeClr val="lt1"/>
                </a:solidFill>
              </a:defRPr>
            </a:lvl5pPr>
            <a:lvl6pPr lvl="5" algn="ctr">
              <a:lnSpc>
                <a:spcPct val="115000"/>
              </a:lnSpc>
              <a:spcBef>
                <a:spcPts val="0"/>
              </a:spcBef>
              <a:spcAft>
                <a:spcPts val="0"/>
              </a:spcAft>
              <a:buSzPts val="1400"/>
              <a:buNone/>
              <a:defRPr b="1">
                <a:solidFill>
                  <a:schemeClr val="lt1"/>
                </a:solidFill>
              </a:defRPr>
            </a:lvl6pPr>
            <a:lvl7pPr lvl="6" algn="ctr">
              <a:lnSpc>
                <a:spcPct val="115000"/>
              </a:lnSpc>
              <a:spcBef>
                <a:spcPts val="0"/>
              </a:spcBef>
              <a:spcAft>
                <a:spcPts val="0"/>
              </a:spcAft>
              <a:buSzPts val="1400"/>
              <a:buNone/>
              <a:defRPr b="1">
                <a:solidFill>
                  <a:schemeClr val="lt1"/>
                </a:solidFill>
              </a:defRPr>
            </a:lvl7pPr>
            <a:lvl8pPr lvl="7" algn="ctr">
              <a:lnSpc>
                <a:spcPct val="115000"/>
              </a:lnSpc>
              <a:spcBef>
                <a:spcPts val="0"/>
              </a:spcBef>
              <a:spcAft>
                <a:spcPts val="0"/>
              </a:spcAft>
              <a:buSzPts val="1400"/>
              <a:buNone/>
              <a:defRPr b="1">
                <a:solidFill>
                  <a:schemeClr val="lt1"/>
                </a:solidFill>
              </a:defRPr>
            </a:lvl8pPr>
            <a:lvl9pPr lvl="8" algn="ctr">
              <a:lnSpc>
                <a:spcPct val="115000"/>
              </a:lnSpc>
              <a:spcBef>
                <a:spcPts val="0"/>
              </a:spcBef>
              <a:spcAft>
                <a:spcPts val="0"/>
              </a:spcAft>
              <a:buSzPts val="1400"/>
              <a:buNone/>
              <a:defRPr b="1">
                <a:solidFill>
                  <a:schemeClr val="lt1"/>
                </a:solidFill>
              </a:defRPr>
            </a:lvl9pPr>
          </a:lstStyle>
          <a:p/>
        </p:txBody>
      </p:sp>
      <p:sp>
        <p:nvSpPr>
          <p:cNvPr id="2954" name="Google Shape;2954;p57"/>
          <p:cNvSpPr txBox="1"/>
          <p:nvPr>
            <p:ph idx="8" type="subTitle"/>
          </p:nvPr>
        </p:nvSpPr>
        <p:spPr>
          <a:xfrm>
            <a:off x="6022569" y="2618562"/>
            <a:ext cx="1459800" cy="456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lt1"/>
                </a:solidFill>
              </a:defRPr>
            </a:lvl1pPr>
            <a:lvl2pPr lvl="1" algn="ctr">
              <a:lnSpc>
                <a:spcPct val="115000"/>
              </a:lnSpc>
              <a:spcBef>
                <a:spcPts val="0"/>
              </a:spcBef>
              <a:spcAft>
                <a:spcPts val="0"/>
              </a:spcAft>
              <a:buSzPts val="1400"/>
              <a:buNone/>
              <a:defRPr b="1">
                <a:solidFill>
                  <a:schemeClr val="lt1"/>
                </a:solidFill>
              </a:defRPr>
            </a:lvl2pPr>
            <a:lvl3pPr lvl="2" algn="ctr">
              <a:lnSpc>
                <a:spcPct val="115000"/>
              </a:lnSpc>
              <a:spcBef>
                <a:spcPts val="0"/>
              </a:spcBef>
              <a:spcAft>
                <a:spcPts val="0"/>
              </a:spcAft>
              <a:buSzPts val="1400"/>
              <a:buNone/>
              <a:defRPr b="1">
                <a:solidFill>
                  <a:schemeClr val="lt1"/>
                </a:solidFill>
              </a:defRPr>
            </a:lvl3pPr>
            <a:lvl4pPr lvl="3" algn="ctr">
              <a:lnSpc>
                <a:spcPct val="115000"/>
              </a:lnSpc>
              <a:spcBef>
                <a:spcPts val="0"/>
              </a:spcBef>
              <a:spcAft>
                <a:spcPts val="0"/>
              </a:spcAft>
              <a:buSzPts val="1400"/>
              <a:buNone/>
              <a:defRPr b="1">
                <a:solidFill>
                  <a:schemeClr val="lt1"/>
                </a:solidFill>
              </a:defRPr>
            </a:lvl4pPr>
            <a:lvl5pPr lvl="4" algn="ctr">
              <a:lnSpc>
                <a:spcPct val="115000"/>
              </a:lnSpc>
              <a:spcBef>
                <a:spcPts val="0"/>
              </a:spcBef>
              <a:spcAft>
                <a:spcPts val="0"/>
              </a:spcAft>
              <a:buSzPts val="1400"/>
              <a:buNone/>
              <a:defRPr b="1">
                <a:solidFill>
                  <a:schemeClr val="lt1"/>
                </a:solidFill>
              </a:defRPr>
            </a:lvl5pPr>
            <a:lvl6pPr lvl="5" algn="ctr">
              <a:lnSpc>
                <a:spcPct val="115000"/>
              </a:lnSpc>
              <a:spcBef>
                <a:spcPts val="0"/>
              </a:spcBef>
              <a:spcAft>
                <a:spcPts val="0"/>
              </a:spcAft>
              <a:buSzPts val="1400"/>
              <a:buNone/>
              <a:defRPr b="1">
                <a:solidFill>
                  <a:schemeClr val="lt1"/>
                </a:solidFill>
              </a:defRPr>
            </a:lvl6pPr>
            <a:lvl7pPr lvl="6" algn="ctr">
              <a:lnSpc>
                <a:spcPct val="115000"/>
              </a:lnSpc>
              <a:spcBef>
                <a:spcPts val="0"/>
              </a:spcBef>
              <a:spcAft>
                <a:spcPts val="0"/>
              </a:spcAft>
              <a:buSzPts val="1400"/>
              <a:buNone/>
              <a:defRPr b="1">
                <a:solidFill>
                  <a:schemeClr val="lt1"/>
                </a:solidFill>
              </a:defRPr>
            </a:lvl7pPr>
            <a:lvl8pPr lvl="7" algn="ctr">
              <a:lnSpc>
                <a:spcPct val="115000"/>
              </a:lnSpc>
              <a:spcBef>
                <a:spcPts val="0"/>
              </a:spcBef>
              <a:spcAft>
                <a:spcPts val="0"/>
              </a:spcAft>
              <a:buSzPts val="1400"/>
              <a:buNone/>
              <a:defRPr b="1">
                <a:solidFill>
                  <a:schemeClr val="lt1"/>
                </a:solidFill>
              </a:defRPr>
            </a:lvl8pPr>
            <a:lvl9pPr lvl="8" algn="ctr">
              <a:lnSpc>
                <a:spcPct val="115000"/>
              </a:lnSpc>
              <a:spcBef>
                <a:spcPts val="0"/>
              </a:spcBef>
              <a:spcAft>
                <a:spcPts val="0"/>
              </a:spcAft>
              <a:buSzPts val="1400"/>
              <a:buNone/>
              <a:defRPr b="1">
                <a:solidFill>
                  <a:schemeClr val="lt1"/>
                </a:solidFill>
              </a:defRPr>
            </a:lvl9pPr>
          </a:lstStyle>
          <a:p/>
        </p:txBody>
      </p:sp>
      <p:sp>
        <p:nvSpPr>
          <p:cNvPr id="2955" name="Google Shape;2955;p57"/>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57"/>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TITLE_1_1_2_1">
    <p:bg>
      <p:bgPr>
        <a:solidFill>
          <a:schemeClr val="accent2"/>
        </a:solidFill>
      </p:bgPr>
    </p:bg>
    <p:spTree>
      <p:nvGrpSpPr>
        <p:cNvPr id="2957" name="Shape 2957"/>
        <p:cNvGrpSpPr/>
        <p:nvPr/>
      </p:nvGrpSpPr>
      <p:grpSpPr>
        <a:xfrm>
          <a:off x="0" y="0"/>
          <a:ext cx="0" cy="0"/>
          <a:chOff x="0" y="0"/>
          <a:chExt cx="0" cy="0"/>
        </a:xfrm>
      </p:grpSpPr>
      <p:grpSp>
        <p:nvGrpSpPr>
          <p:cNvPr id="2958" name="Google Shape;2958;p58"/>
          <p:cNvGrpSpPr/>
          <p:nvPr/>
        </p:nvGrpSpPr>
        <p:grpSpPr>
          <a:xfrm>
            <a:off x="7472146" y="-8"/>
            <a:ext cx="1671850" cy="2366049"/>
            <a:chOff x="93327" y="75513"/>
            <a:chExt cx="2511793" cy="3554762"/>
          </a:xfrm>
        </p:grpSpPr>
        <p:sp>
          <p:nvSpPr>
            <p:cNvPr id="2959" name="Google Shape;2959;p58"/>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58"/>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58"/>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58"/>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58"/>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58"/>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58"/>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58"/>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58"/>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58"/>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58"/>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58"/>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58"/>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58"/>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58"/>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58"/>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58"/>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58"/>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58"/>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58"/>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58"/>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58"/>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58"/>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58"/>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58"/>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58"/>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58"/>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58"/>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58"/>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58"/>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58"/>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58"/>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58"/>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58"/>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58"/>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58"/>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58"/>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58"/>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58"/>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58"/>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58"/>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58"/>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58"/>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58"/>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58"/>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58"/>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58"/>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58"/>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58"/>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58"/>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58"/>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58"/>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58"/>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58"/>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58"/>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58"/>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58"/>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58"/>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58"/>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58"/>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58"/>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58"/>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58"/>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58"/>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58"/>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58"/>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58"/>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58"/>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58"/>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58"/>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58"/>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58"/>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58"/>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58"/>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58"/>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58"/>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58"/>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58"/>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58"/>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58"/>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58"/>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58"/>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58"/>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58"/>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58"/>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58"/>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58"/>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58"/>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58"/>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58"/>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58"/>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58"/>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58"/>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58"/>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58"/>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58"/>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58"/>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58"/>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58"/>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58"/>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58"/>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58"/>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58"/>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58"/>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58"/>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58"/>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58"/>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58"/>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58"/>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58"/>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58"/>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58"/>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58"/>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58"/>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58"/>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58"/>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58"/>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58"/>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58"/>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58"/>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58"/>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58"/>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58"/>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58"/>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58"/>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58"/>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58"/>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58"/>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58"/>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58"/>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58"/>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58"/>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1" name="Google Shape;3091;p58"/>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58"/>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093" name="Google Shape;3093;p58"/>
          <p:cNvSpPr/>
          <p:nvPr/>
        </p:nvSpPr>
        <p:spPr>
          <a:xfrm>
            <a:off x="4095641" y="865625"/>
            <a:ext cx="4582500" cy="3717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58"/>
          <p:cNvSpPr/>
          <p:nvPr/>
        </p:nvSpPr>
        <p:spPr>
          <a:xfrm>
            <a:off x="3932996" y="713225"/>
            <a:ext cx="45825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1_2_1_1">
    <p:spTree>
      <p:nvGrpSpPr>
        <p:cNvPr id="3095" name="Shape 3095"/>
        <p:cNvGrpSpPr/>
        <p:nvPr/>
      </p:nvGrpSpPr>
      <p:grpSpPr>
        <a:xfrm>
          <a:off x="0" y="0"/>
          <a:ext cx="0" cy="0"/>
          <a:chOff x="0" y="0"/>
          <a:chExt cx="0" cy="0"/>
        </a:xfrm>
      </p:grpSpPr>
      <p:grpSp>
        <p:nvGrpSpPr>
          <p:cNvPr id="3096" name="Google Shape;3096;p59"/>
          <p:cNvGrpSpPr/>
          <p:nvPr/>
        </p:nvGrpSpPr>
        <p:grpSpPr>
          <a:xfrm>
            <a:off x="-194733" y="3389400"/>
            <a:ext cx="5689963" cy="1393100"/>
            <a:chOff x="-194733" y="3389400"/>
            <a:chExt cx="5689963" cy="1393100"/>
          </a:xfrm>
        </p:grpSpPr>
        <p:sp>
          <p:nvSpPr>
            <p:cNvPr id="3097" name="Google Shape;3097;p59"/>
            <p:cNvSpPr/>
            <p:nvPr/>
          </p:nvSpPr>
          <p:spPr>
            <a:xfrm flipH="1">
              <a:off x="-38570" y="3601400"/>
              <a:ext cx="5533800" cy="11811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59"/>
            <p:cNvSpPr/>
            <p:nvPr/>
          </p:nvSpPr>
          <p:spPr>
            <a:xfrm flipH="1">
              <a:off x="-194733" y="3389400"/>
              <a:ext cx="5533800" cy="11811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9" name="Google Shape;3099;p59"/>
          <p:cNvSpPr txBox="1"/>
          <p:nvPr>
            <p:ph type="title"/>
          </p:nvPr>
        </p:nvSpPr>
        <p:spPr>
          <a:xfrm>
            <a:off x="720000" y="3389400"/>
            <a:ext cx="4271100" cy="118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000"/>
              <a:buNone/>
              <a:defRPr b="1" sz="2700">
                <a:solidFill>
                  <a:schemeClr val="lt1"/>
                </a:solidFill>
              </a:defRPr>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95A61"/>
        </a:solidFill>
      </p:bgPr>
    </p:bg>
    <p:spTree>
      <p:nvGrpSpPr>
        <p:cNvPr id="282" name="Shape 282"/>
        <p:cNvGrpSpPr/>
        <p:nvPr/>
      </p:nvGrpSpPr>
      <p:grpSpPr>
        <a:xfrm>
          <a:off x="0" y="0"/>
          <a:ext cx="0" cy="0"/>
          <a:chOff x="0" y="0"/>
          <a:chExt cx="0" cy="0"/>
        </a:xfrm>
      </p:grpSpPr>
      <p:grpSp>
        <p:nvGrpSpPr>
          <p:cNvPr id="283" name="Google Shape;283;p42"/>
          <p:cNvGrpSpPr/>
          <p:nvPr/>
        </p:nvGrpSpPr>
        <p:grpSpPr>
          <a:xfrm>
            <a:off x="-4" y="-8"/>
            <a:ext cx="1671850" cy="2366049"/>
            <a:chOff x="93327" y="75513"/>
            <a:chExt cx="2511793" cy="3554762"/>
          </a:xfrm>
        </p:grpSpPr>
        <p:sp>
          <p:nvSpPr>
            <p:cNvPr id="284" name="Google Shape;284;p4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42"/>
          <p:cNvGrpSpPr/>
          <p:nvPr/>
        </p:nvGrpSpPr>
        <p:grpSpPr>
          <a:xfrm>
            <a:off x="7472146" y="2777567"/>
            <a:ext cx="1671850" cy="2366049"/>
            <a:chOff x="93327" y="75513"/>
            <a:chExt cx="2511793" cy="3554762"/>
          </a:xfrm>
        </p:grpSpPr>
        <p:sp>
          <p:nvSpPr>
            <p:cNvPr id="417" name="Google Shape;417;p4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42"/>
          <p:cNvSpPr/>
          <p:nvPr/>
        </p:nvSpPr>
        <p:spPr>
          <a:xfrm>
            <a:off x="1737973" y="865625"/>
            <a:ext cx="6368100" cy="37170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2"/>
          <p:cNvSpPr/>
          <p:nvPr/>
        </p:nvSpPr>
        <p:spPr>
          <a:xfrm>
            <a:off x="1565400" y="713225"/>
            <a:ext cx="6368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2"/>
          <p:cNvSpPr txBox="1"/>
          <p:nvPr>
            <p:ph type="title"/>
          </p:nvPr>
        </p:nvSpPr>
        <p:spPr>
          <a:xfrm>
            <a:off x="2293000" y="1615950"/>
            <a:ext cx="4889700" cy="191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4800"/>
              <a:buNone/>
              <a:defRPr b="1" sz="6000">
                <a:solidFill>
                  <a:schemeClr val="dk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_1_1">
    <p:bg>
      <p:bgPr>
        <a:solidFill>
          <a:schemeClr val="accent2"/>
        </a:solidFill>
      </p:bgPr>
    </p:bg>
    <p:spTree>
      <p:nvGrpSpPr>
        <p:cNvPr id="3100" name="Shape 3100"/>
        <p:cNvGrpSpPr/>
        <p:nvPr/>
      </p:nvGrpSpPr>
      <p:grpSpPr>
        <a:xfrm>
          <a:off x="0" y="0"/>
          <a:ext cx="0" cy="0"/>
          <a:chOff x="0" y="0"/>
          <a:chExt cx="0" cy="0"/>
        </a:xfrm>
      </p:grpSpPr>
      <p:grpSp>
        <p:nvGrpSpPr>
          <p:cNvPr id="3101" name="Google Shape;3101;p60"/>
          <p:cNvGrpSpPr/>
          <p:nvPr/>
        </p:nvGrpSpPr>
        <p:grpSpPr>
          <a:xfrm>
            <a:off x="7472146" y="-8"/>
            <a:ext cx="1671850" cy="2366049"/>
            <a:chOff x="93327" y="75513"/>
            <a:chExt cx="2511793" cy="3554762"/>
          </a:xfrm>
        </p:grpSpPr>
        <p:sp>
          <p:nvSpPr>
            <p:cNvPr id="3102" name="Google Shape;3102;p60"/>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60"/>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60"/>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60"/>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60"/>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60"/>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60"/>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60"/>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60"/>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60"/>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60"/>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60"/>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60"/>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60"/>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60"/>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60"/>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60"/>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60"/>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60"/>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60"/>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60"/>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60"/>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60"/>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60"/>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60"/>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60"/>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60"/>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60"/>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60"/>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60"/>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60"/>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60"/>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60"/>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60"/>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60"/>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60"/>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60"/>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60"/>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60"/>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60"/>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60"/>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60"/>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60"/>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60"/>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60"/>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60"/>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60"/>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60"/>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60"/>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60"/>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60"/>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60"/>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60"/>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60"/>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60"/>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60"/>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60"/>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60"/>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60"/>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60"/>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60"/>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60"/>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60"/>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60"/>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60"/>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60"/>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60"/>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60"/>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60"/>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60"/>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60"/>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60"/>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60"/>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60"/>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60"/>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60"/>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60"/>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60"/>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60"/>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60"/>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60"/>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60"/>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60"/>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60"/>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60"/>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60"/>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60"/>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60"/>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60"/>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60"/>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60"/>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60"/>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60"/>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60"/>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60"/>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60"/>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60"/>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60"/>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60"/>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60"/>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60"/>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60"/>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60"/>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60"/>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60"/>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60"/>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60"/>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60"/>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60"/>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60"/>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60"/>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60"/>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60"/>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60"/>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60"/>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60"/>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60"/>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60"/>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60"/>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60"/>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60"/>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60"/>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60"/>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60"/>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60"/>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60"/>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60"/>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60"/>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60"/>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60"/>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60"/>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60"/>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4" name="Google Shape;3234;p60"/>
          <p:cNvGrpSpPr/>
          <p:nvPr/>
        </p:nvGrpSpPr>
        <p:grpSpPr>
          <a:xfrm>
            <a:off x="960014" y="708150"/>
            <a:ext cx="7755978" cy="3869400"/>
            <a:chOff x="1193300" y="708150"/>
            <a:chExt cx="7411350" cy="3869400"/>
          </a:xfrm>
        </p:grpSpPr>
        <p:sp>
          <p:nvSpPr>
            <p:cNvPr id="3235" name="Google Shape;3235;p60"/>
            <p:cNvSpPr/>
            <p:nvPr/>
          </p:nvSpPr>
          <p:spPr>
            <a:xfrm>
              <a:off x="1345550" y="860550"/>
              <a:ext cx="7259100" cy="3717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60"/>
            <p:cNvSpPr/>
            <p:nvPr/>
          </p:nvSpPr>
          <p:spPr>
            <a:xfrm>
              <a:off x="1193300" y="708150"/>
              <a:ext cx="7259100" cy="37170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7" name="Google Shape;3237;p60"/>
          <p:cNvGrpSpPr/>
          <p:nvPr/>
        </p:nvGrpSpPr>
        <p:grpSpPr>
          <a:xfrm>
            <a:off x="3808050" y="2281900"/>
            <a:ext cx="1892051" cy="594122"/>
            <a:chOff x="3808100" y="2281900"/>
            <a:chExt cx="1892051" cy="594122"/>
          </a:xfrm>
        </p:grpSpPr>
        <p:sp>
          <p:nvSpPr>
            <p:cNvPr id="3238" name="Google Shape;3238;p60"/>
            <p:cNvSpPr/>
            <p:nvPr/>
          </p:nvSpPr>
          <p:spPr>
            <a:xfrm flipH="1">
              <a:off x="3907951" y="2372322"/>
              <a:ext cx="17922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60"/>
            <p:cNvSpPr/>
            <p:nvPr/>
          </p:nvSpPr>
          <p:spPr>
            <a:xfrm flipH="1">
              <a:off x="3808100" y="2281900"/>
              <a:ext cx="17922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0" name="Google Shape;3240;p60"/>
          <p:cNvGrpSpPr/>
          <p:nvPr/>
        </p:nvGrpSpPr>
        <p:grpSpPr>
          <a:xfrm>
            <a:off x="1411350" y="2281900"/>
            <a:ext cx="1892051" cy="594122"/>
            <a:chOff x="1411350" y="2281900"/>
            <a:chExt cx="1892051" cy="594122"/>
          </a:xfrm>
        </p:grpSpPr>
        <p:sp>
          <p:nvSpPr>
            <p:cNvPr id="3241" name="Google Shape;3241;p60"/>
            <p:cNvSpPr/>
            <p:nvPr/>
          </p:nvSpPr>
          <p:spPr>
            <a:xfrm flipH="1">
              <a:off x="1511201" y="2372322"/>
              <a:ext cx="17922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60"/>
            <p:cNvSpPr/>
            <p:nvPr/>
          </p:nvSpPr>
          <p:spPr>
            <a:xfrm flipH="1">
              <a:off x="1411350" y="2281900"/>
              <a:ext cx="17922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3" name="Google Shape;3243;p60"/>
          <p:cNvGrpSpPr/>
          <p:nvPr/>
        </p:nvGrpSpPr>
        <p:grpSpPr>
          <a:xfrm>
            <a:off x="6204850" y="2281900"/>
            <a:ext cx="1892051" cy="594122"/>
            <a:chOff x="6204850" y="2281900"/>
            <a:chExt cx="1892051" cy="594122"/>
          </a:xfrm>
        </p:grpSpPr>
        <p:sp>
          <p:nvSpPr>
            <p:cNvPr id="3244" name="Google Shape;3244;p60"/>
            <p:cNvSpPr/>
            <p:nvPr/>
          </p:nvSpPr>
          <p:spPr>
            <a:xfrm flipH="1">
              <a:off x="6304701" y="2372322"/>
              <a:ext cx="1792200" cy="503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60"/>
            <p:cNvSpPr/>
            <p:nvPr/>
          </p:nvSpPr>
          <p:spPr>
            <a:xfrm flipH="1">
              <a:off x="6204850" y="2281900"/>
              <a:ext cx="1792200" cy="5037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6" name="Google Shape;3246;p60"/>
          <p:cNvSpPr txBox="1"/>
          <p:nvPr>
            <p:ph idx="1" type="subTitle"/>
          </p:nvPr>
        </p:nvSpPr>
        <p:spPr>
          <a:xfrm>
            <a:off x="1411300" y="3015750"/>
            <a:ext cx="1892100" cy="6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47" name="Google Shape;3247;p60"/>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60"/>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249" name="Google Shape;3249;p60"/>
          <p:cNvSpPr txBox="1"/>
          <p:nvPr>
            <p:ph idx="2" type="subTitle"/>
          </p:nvPr>
        </p:nvSpPr>
        <p:spPr>
          <a:xfrm>
            <a:off x="1459358" y="2403100"/>
            <a:ext cx="16962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solidFill>
                  <a:schemeClr val="lt1"/>
                </a:solidFill>
              </a:defRPr>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
        <p:nvSpPr>
          <p:cNvPr id="3250" name="Google Shape;3250;p60"/>
          <p:cNvSpPr txBox="1"/>
          <p:nvPr>
            <p:ph idx="3" type="subTitle"/>
          </p:nvPr>
        </p:nvSpPr>
        <p:spPr>
          <a:xfrm>
            <a:off x="3808000" y="3015750"/>
            <a:ext cx="1892100" cy="6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51" name="Google Shape;3251;p60"/>
          <p:cNvSpPr txBox="1"/>
          <p:nvPr>
            <p:ph idx="4" type="subTitle"/>
          </p:nvPr>
        </p:nvSpPr>
        <p:spPr>
          <a:xfrm>
            <a:off x="3856109" y="2403100"/>
            <a:ext cx="16962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solidFill>
                  <a:schemeClr val="lt1"/>
                </a:solidFill>
              </a:defRPr>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
        <p:nvSpPr>
          <p:cNvPr id="3252" name="Google Shape;3252;p60"/>
          <p:cNvSpPr txBox="1"/>
          <p:nvPr>
            <p:ph idx="5" type="subTitle"/>
          </p:nvPr>
        </p:nvSpPr>
        <p:spPr>
          <a:xfrm>
            <a:off x="6204700" y="3015750"/>
            <a:ext cx="1892100" cy="6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53" name="Google Shape;3253;p60"/>
          <p:cNvSpPr txBox="1"/>
          <p:nvPr>
            <p:ph idx="6" type="subTitle"/>
          </p:nvPr>
        </p:nvSpPr>
        <p:spPr>
          <a:xfrm>
            <a:off x="6252859" y="2403100"/>
            <a:ext cx="16962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solidFill>
                  <a:schemeClr val="lt1"/>
                </a:solidFill>
              </a:defRPr>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TITLE_1_1_1_1_1">
    <p:bg>
      <p:bgPr>
        <a:solidFill>
          <a:schemeClr val="lt1"/>
        </a:solidFill>
      </p:bgPr>
    </p:bg>
    <p:spTree>
      <p:nvGrpSpPr>
        <p:cNvPr id="3254" name="Shape 3254"/>
        <p:cNvGrpSpPr/>
        <p:nvPr/>
      </p:nvGrpSpPr>
      <p:grpSpPr>
        <a:xfrm>
          <a:off x="0" y="0"/>
          <a:ext cx="0" cy="0"/>
          <a:chOff x="0" y="0"/>
          <a:chExt cx="0" cy="0"/>
        </a:xfrm>
      </p:grpSpPr>
      <p:grpSp>
        <p:nvGrpSpPr>
          <p:cNvPr id="3255" name="Google Shape;3255;p61"/>
          <p:cNvGrpSpPr/>
          <p:nvPr/>
        </p:nvGrpSpPr>
        <p:grpSpPr>
          <a:xfrm>
            <a:off x="7472146" y="2777442"/>
            <a:ext cx="1671850" cy="2366049"/>
            <a:chOff x="93327" y="75513"/>
            <a:chExt cx="2511793" cy="3554762"/>
          </a:xfrm>
        </p:grpSpPr>
        <p:sp>
          <p:nvSpPr>
            <p:cNvPr id="3256" name="Google Shape;3256;p61"/>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61"/>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61"/>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61"/>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61"/>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61"/>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61"/>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61"/>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61"/>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61"/>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61"/>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61"/>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61"/>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61"/>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61"/>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61"/>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61"/>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61"/>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61"/>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61"/>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61"/>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61"/>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61"/>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61"/>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61"/>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61"/>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61"/>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61"/>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61"/>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61"/>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61"/>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61"/>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61"/>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61"/>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61"/>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61"/>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61"/>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61"/>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61"/>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61"/>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61"/>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61"/>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61"/>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61"/>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61"/>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61"/>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61"/>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61"/>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61"/>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61"/>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61"/>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61"/>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61"/>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61"/>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61"/>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61"/>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61"/>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61"/>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61"/>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61"/>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61"/>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61"/>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61"/>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61"/>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61"/>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61"/>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61"/>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61"/>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61"/>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61"/>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61"/>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61"/>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61"/>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61"/>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61"/>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61"/>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61"/>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61"/>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61"/>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61"/>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61"/>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61"/>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61"/>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61"/>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61"/>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61"/>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61"/>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61"/>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61"/>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61"/>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61"/>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61"/>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61"/>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61"/>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61"/>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61"/>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61"/>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61"/>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61"/>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61"/>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61"/>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61"/>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61"/>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61"/>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61"/>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61"/>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61"/>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61"/>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61"/>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61"/>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61"/>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61"/>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61"/>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61"/>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61"/>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61"/>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61"/>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61"/>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61"/>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61"/>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61"/>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61"/>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61"/>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61"/>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61"/>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61"/>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61"/>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61"/>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61"/>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61"/>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61"/>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61"/>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8" name="Google Shape;3388;p61"/>
          <p:cNvGrpSpPr/>
          <p:nvPr/>
        </p:nvGrpSpPr>
        <p:grpSpPr>
          <a:xfrm>
            <a:off x="960014" y="708150"/>
            <a:ext cx="7755978" cy="3869400"/>
            <a:chOff x="1193300" y="708150"/>
            <a:chExt cx="7411350" cy="3869400"/>
          </a:xfrm>
        </p:grpSpPr>
        <p:sp>
          <p:nvSpPr>
            <p:cNvPr id="3389" name="Google Shape;3389;p61"/>
            <p:cNvSpPr/>
            <p:nvPr/>
          </p:nvSpPr>
          <p:spPr>
            <a:xfrm>
              <a:off x="1345550" y="860550"/>
              <a:ext cx="7259100" cy="3717000"/>
            </a:xfrm>
            <a:prstGeom prst="rect">
              <a:avLst/>
            </a:prstGeom>
            <a:solidFill>
              <a:srgbClr val="F95A61"/>
            </a:solidFill>
            <a:ln cap="flat" cmpd="sng" w="38100">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61"/>
            <p:cNvSpPr/>
            <p:nvPr/>
          </p:nvSpPr>
          <p:spPr>
            <a:xfrm>
              <a:off x="1193300" y="708150"/>
              <a:ext cx="7259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1" name="Google Shape;3391;p61"/>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61"/>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TITLE_1_1_1_1_1_1_2">
    <p:bg>
      <p:bgPr>
        <a:solidFill>
          <a:schemeClr val="accent2"/>
        </a:solidFill>
      </p:bgPr>
    </p:bg>
    <p:spTree>
      <p:nvGrpSpPr>
        <p:cNvPr id="3393" name="Shape 3393"/>
        <p:cNvGrpSpPr/>
        <p:nvPr/>
      </p:nvGrpSpPr>
      <p:grpSpPr>
        <a:xfrm>
          <a:off x="0" y="0"/>
          <a:ext cx="0" cy="0"/>
          <a:chOff x="0" y="0"/>
          <a:chExt cx="0" cy="0"/>
        </a:xfrm>
      </p:grpSpPr>
      <p:sp>
        <p:nvSpPr>
          <p:cNvPr id="3394" name="Google Shape;3394;p62"/>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62"/>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grpSp>
        <p:nvGrpSpPr>
          <p:cNvPr id="3396" name="Google Shape;3396;p62"/>
          <p:cNvGrpSpPr/>
          <p:nvPr/>
        </p:nvGrpSpPr>
        <p:grpSpPr>
          <a:xfrm>
            <a:off x="7472146" y="-8"/>
            <a:ext cx="1671850" cy="2366049"/>
            <a:chOff x="93327" y="75513"/>
            <a:chExt cx="2511793" cy="3554762"/>
          </a:xfrm>
        </p:grpSpPr>
        <p:sp>
          <p:nvSpPr>
            <p:cNvPr id="3397" name="Google Shape;3397;p62"/>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62"/>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62"/>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62"/>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62"/>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62"/>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62"/>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62"/>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62"/>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62"/>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62"/>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62"/>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62"/>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62"/>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62"/>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62"/>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62"/>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62"/>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62"/>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62"/>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62"/>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62"/>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62"/>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62"/>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62"/>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62"/>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62"/>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62"/>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62"/>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62"/>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62"/>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62"/>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62"/>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62"/>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62"/>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62"/>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62"/>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62"/>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62"/>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62"/>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62"/>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62"/>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62"/>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62"/>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62"/>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62"/>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62"/>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62"/>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62"/>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62"/>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62"/>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62"/>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62"/>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62"/>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62"/>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62"/>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62"/>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62"/>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62"/>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62"/>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62"/>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62"/>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62"/>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62"/>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62"/>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62"/>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62"/>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62"/>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62"/>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62"/>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62"/>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62"/>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62"/>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62"/>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62"/>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62"/>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62"/>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62"/>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62"/>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62"/>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62"/>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62"/>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62"/>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62"/>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62"/>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62"/>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62"/>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62"/>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62"/>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62"/>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62"/>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62"/>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62"/>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62"/>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62"/>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62"/>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62"/>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62"/>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62"/>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62"/>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62"/>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62"/>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62"/>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62"/>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62"/>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62"/>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62"/>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62"/>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62"/>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62"/>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62"/>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62"/>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62"/>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62"/>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62"/>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62"/>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62"/>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62"/>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62"/>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62"/>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62"/>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62"/>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62"/>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62"/>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62"/>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62"/>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62"/>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62"/>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62"/>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62"/>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62"/>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62"/>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61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subtitle">
  <p:cSld name="TITLE_1_1_1_1_1_1_1_1_1_1_1">
    <p:spTree>
      <p:nvGrpSpPr>
        <p:cNvPr id="3529" name="Shape 3529"/>
        <p:cNvGrpSpPr/>
        <p:nvPr/>
      </p:nvGrpSpPr>
      <p:grpSpPr>
        <a:xfrm>
          <a:off x="0" y="0"/>
          <a:ext cx="0" cy="0"/>
          <a:chOff x="0" y="0"/>
          <a:chExt cx="0" cy="0"/>
        </a:xfrm>
      </p:grpSpPr>
      <p:sp>
        <p:nvSpPr>
          <p:cNvPr id="3530" name="Google Shape;3530;p63"/>
          <p:cNvSpPr/>
          <p:nvPr/>
        </p:nvSpPr>
        <p:spPr>
          <a:xfrm>
            <a:off x="686675" y="865625"/>
            <a:ext cx="5476500" cy="99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31" name="Google Shape;3531;p63"/>
          <p:cNvGrpSpPr/>
          <p:nvPr/>
        </p:nvGrpSpPr>
        <p:grpSpPr>
          <a:xfrm>
            <a:off x="7472146" y="2797492"/>
            <a:ext cx="1671850" cy="2366049"/>
            <a:chOff x="93327" y="75513"/>
            <a:chExt cx="2511793" cy="3554762"/>
          </a:xfrm>
        </p:grpSpPr>
        <p:sp>
          <p:nvSpPr>
            <p:cNvPr id="3532" name="Google Shape;3532;p63"/>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63"/>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63"/>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63"/>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63"/>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63"/>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63"/>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63"/>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63"/>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63"/>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63"/>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63"/>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63"/>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63"/>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63"/>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63"/>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63"/>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63"/>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63"/>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63"/>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63"/>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63"/>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63"/>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63"/>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63"/>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63"/>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63"/>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63"/>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63"/>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63"/>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63"/>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63"/>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63"/>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63"/>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63"/>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63"/>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63"/>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63"/>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63"/>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63"/>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63"/>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63"/>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63"/>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63"/>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63"/>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63"/>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63"/>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63"/>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63"/>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63"/>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63"/>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63"/>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63"/>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63"/>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63"/>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63"/>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63"/>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63"/>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63"/>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63"/>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63"/>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63"/>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63"/>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63"/>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63"/>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63"/>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63"/>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63"/>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63"/>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63"/>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63"/>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63"/>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63"/>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63"/>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63"/>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63"/>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63"/>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63"/>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63"/>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63"/>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63"/>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63"/>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63"/>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63"/>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63"/>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63"/>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63"/>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63"/>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63"/>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63"/>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63"/>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63"/>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63"/>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63"/>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63"/>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63"/>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63"/>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63"/>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63"/>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63"/>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63"/>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63"/>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63"/>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63"/>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63"/>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63"/>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63"/>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63"/>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63"/>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63"/>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63"/>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63"/>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63"/>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63"/>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63"/>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63"/>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63"/>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63"/>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63"/>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63"/>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63"/>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63"/>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63"/>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63"/>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63"/>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63"/>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63"/>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63"/>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63"/>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63"/>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63"/>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63"/>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4" name="Google Shape;3664;p63"/>
          <p:cNvSpPr/>
          <p:nvPr/>
        </p:nvSpPr>
        <p:spPr>
          <a:xfrm>
            <a:off x="534275" y="713225"/>
            <a:ext cx="5476500" cy="9981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63"/>
          <p:cNvSpPr txBox="1"/>
          <p:nvPr>
            <p:ph type="title"/>
          </p:nvPr>
        </p:nvSpPr>
        <p:spPr>
          <a:xfrm>
            <a:off x="1219413" y="803800"/>
            <a:ext cx="3045600" cy="79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7200"/>
              <a:buNone/>
              <a:defRPr b="1" sz="5500"/>
            </a:lvl1pPr>
            <a:lvl2pPr lvl="1" algn="ctr">
              <a:lnSpc>
                <a:spcPct val="100000"/>
              </a:lnSpc>
              <a:spcBef>
                <a:spcPts val="0"/>
              </a:spcBef>
              <a:spcAft>
                <a:spcPts val="0"/>
              </a:spcAft>
              <a:buSzPts val="7200"/>
              <a:buNone/>
              <a:defRPr b="1" sz="7200"/>
            </a:lvl2pPr>
            <a:lvl3pPr lvl="2" algn="ctr">
              <a:lnSpc>
                <a:spcPct val="100000"/>
              </a:lnSpc>
              <a:spcBef>
                <a:spcPts val="0"/>
              </a:spcBef>
              <a:spcAft>
                <a:spcPts val="0"/>
              </a:spcAft>
              <a:buSzPts val="7200"/>
              <a:buNone/>
              <a:defRPr b="1" sz="7200"/>
            </a:lvl3pPr>
            <a:lvl4pPr lvl="3" algn="ctr">
              <a:lnSpc>
                <a:spcPct val="100000"/>
              </a:lnSpc>
              <a:spcBef>
                <a:spcPts val="0"/>
              </a:spcBef>
              <a:spcAft>
                <a:spcPts val="0"/>
              </a:spcAft>
              <a:buSzPts val="7200"/>
              <a:buNone/>
              <a:defRPr b="1" sz="7200"/>
            </a:lvl4pPr>
            <a:lvl5pPr lvl="4" algn="ctr">
              <a:lnSpc>
                <a:spcPct val="100000"/>
              </a:lnSpc>
              <a:spcBef>
                <a:spcPts val="0"/>
              </a:spcBef>
              <a:spcAft>
                <a:spcPts val="0"/>
              </a:spcAft>
              <a:buSzPts val="7200"/>
              <a:buNone/>
              <a:defRPr b="1" sz="7200"/>
            </a:lvl5pPr>
            <a:lvl6pPr lvl="5" algn="ctr">
              <a:lnSpc>
                <a:spcPct val="100000"/>
              </a:lnSpc>
              <a:spcBef>
                <a:spcPts val="0"/>
              </a:spcBef>
              <a:spcAft>
                <a:spcPts val="0"/>
              </a:spcAft>
              <a:buSzPts val="7200"/>
              <a:buNone/>
              <a:defRPr b="1" sz="7200"/>
            </a:lvl6pPr>
            <a:lvl7pPr lvl="6" algn="ctr">
              <a:lnSpc>
                <a:spcPct val="100000"/>
              </a:lnSpc>
              <a:spcBef>
                <a:spcPts val="0"/>
              </a:spcBef>
              <a:spcAft>
                <a:spcPts val="0"/>
              </a:spcAft>
              <a:buSzPts val="7200"/>
              <a:buNone/>
              <a:defRPr b="1" sz="7200"/>
            </a:lvl7pPr>
            <a:lvl8pPr lvl="7" algn="ctr">
              <a:lnSpc>
                <a:spcPct val="100000"/>
              </a:lnSpc>
              <a:spcBef>
                <a:spcPts val="0"/>
              </a:spcBef>
              <a:spcAft>
                <a:spcPts val="0"/>
              </a:spcAft>
              <a:buSzPts val="7200"/>
              <a:buNone/>
              <a:defRPr b="1" sz="7200"/>
            </a:lvl8pPr>
            <a:lvl9pPr lvl="8" algn="ctr">
              <a:lnSpc>
                <a:spcPct val="100000"/>
              </a:lnSpc>
              <a:spcBef>
                <a:spcPts val="0"/>
              </a:spcBef>
              <a:spcAft>
                <a:spcPts val="0"/>
              </a:spcAft>
              <a:buSzPts val="7200"/>
              <a:buNone/>
              <a:defRPr b="1" sz="7200"/>
            </a:lvl9pPr>
          </a:lstStyle>
          <a:p/>
        </p:txBody>
      </p:sp>
      <p:sp>
        <p:nvSpPr>
          <p:cNvPr id="3666" name="Google Shape;3666;p63"/>
          <p:cNvSpPr/>
          <p:nvPr/>
        </p:nvSpPr>
        <p:spPr>
          <a:xfrm>
            <a:off x="-5075" y="0"/>
            <a:ext cx="544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63"/>
          <p:cNvSpPr txBox="1"/>
          <p:nvPr>
            <p:ph idx="2"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668" name="Google Shape;3668;p63"/>
          <p:cNvSpPr/>
          <p:nvPr/>
        </p:nvSpPr>
        <p:spPr>
          <a:xfrm>
            <a:off x="686675" y="2145275"/>
            <a:ext cx="5476500" cy="99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63"/>
          <p:cNvSpPr/>
          <p:nvPr/>
        </p:nvSpPr>
        <p:spPr>
          <a:xfrm>
            <a:off x="534275" y="1992875"/>
            <a:ext cx="5476500" cy="9981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63"/>
          <p:cNvSpPr txBox="1"/>
          <p:nvPr>
            <p:ph idx="3" type="title"/>
          </p:nvPr>
        </p:nvSpPr>
        <p:spPr>
          <a:xfrm>
            <a:off x="1219413" y="2083450"/>
            <a:ext cx="3045600" cy="79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7200"/>
              <a:buNone/>
              <a:defRPr b="1" sz="5500"/>
            </a:lvl1pPr>
            <a:lvl2pPr lvl="1" algn="ctr">
              <a:lnSpc>
                <a:spcPct val="100000"/>
              </a:lnSpc>
              <a:spcBef>
                <a:spcPts val="0"/>
              </a:spcBef>
              <a:spcAft>
                <a:spcPts val="0"/>
              </a:spcAft>
              <a:buSzPts val="7200"/>
              <a:buNone/>
              <a:defRPr b="1" sz="7200"/>
            </a:lvl2pPr>
            <a:lvl3pPr lvl="2" algn="ctr">
              <a:lnSpc>
                <a:spcPct val="100000"/>
              </a:lnSpc>
              <a:spcBef>
                <a:spcPts val="0"/>
              </a:spcBef>
              <a:spcAft>
                <a:spcPts val="0"/>
              </a:spcAft>
              <a:buSzPts val="7200"/>
              <a:buNone/>
              <a:defRPr b="1" sz="7200"/>
            </a:lvl3pPr>
            <a:lvl4pPr lvl="3" algn="ctr">
              <a:lnSpc>
                <a:spcPct val="100000"/>
              </a:lnSpc>
              <a:spcBef>
                <a:spcPts val="0"/>
              </a:spcBef>
              <a:spcAft>
                <a:spcPts val="0"/>
              </a:spcAft>
              <a:buSzPts val="7200"/>
              <a:buNone/>
              <a:defRPr b="1" sz="7200"/>
            </a:lvl4pPr>
            <a:lvl5pPr lvl="4" algn="ctr">
              <a:lnSpc>
                <a:spcPct val="100000"/>
              </a:lnSpc>
              <a:spcBef>
                <a:spcPts val="0"/>
              </a:spcBef>
              <a:spcAft>
                <a:spcPts val="0"/>
              </a:spcAft>
              <a:buSzPts val="7200"/>
              <a:buNone/>
              <a:defRPr b="1" sz="7200"/>
            </a:lvl5pPr>
            <a:lvl6pPr lvl="5" algn="ctr">
              <a:lnSpc>
                <a:spcPct val="100000"/>
              </a:lnSpc>
              <a:spcBef>
                <a:spcPts val="0"/>
              </a:spcBef>
              <a:spcAft>
                <a:spcPts val="0"/>
              </a:spcAft>
              <a:buSzPts val="7200"/>
              <a:buNone/>
              <a:defRPr b="1" sz="7200"/>
            </a:lvl6pPr>
            <a:lvl7pPr lvl="6" algn="ctr">
              <a:lnSpc>
                <a:spcPct val="100000"/>
              </a:lnSpc>
              <a:spcBef>
                <a:spcPts val="0"/>
              </a:spcBef>
              <a:spcAft>
                <a:spcPts val="0"/>
              </a:spcAft>
              <a:buSzPts val="7200"/>
              <a:buNone/>
              <a:defRPr b="1" sz="7200"/>
            </a:lvl7pPr>
            <a:lvl8pPr lvl="7" algn="ctr">
              <a:lnSpc>
                <a:spcPct val="100000"/>
              </a:lnSpc>
              <a:spcBef>
                <a:spcPts val="0"/>
              </a:spcBef>
              <a:spcAft>
                <a:spcPts val="0"/>
              </a:spcAft>
              <a:buSzPts val="7200"/>
              <a:buNone/>
              <a:defRPr b="1" sz="7200"/>
            </a:lvl8pPr>
            <a:lvl9pPr lvl="8" algn="ctr">
              <a:lnSpc>
                <a:spcPct val="100000"/>
              </a:lnSpc>
              <a:spcBef>
                <a:spcPts val="0"/>
              </a:spcBef>
              <a:spcAft>
                <a:spcPts val="0"/>
              </a:spcAft>
              <a:buSzPts val="7200"/>
              <a:buNone/>
              <a:defRPr b="1" sz="7200"/>
            </a:lvl9pPr>
          </a:lstStyle>
          <a:p/>
        </p:txBody>
      </p:sp>
      <p:sp>
        <p:nvSpPr>
          <p:cNvPr id="3671" name="Google Shape;3671;p63"/>
          <p:cNvSpPr/>
          <p:nvPr/>
        </p:nvSpPr>
        <p:spPr>
          <a:xfrm>
            <a:off x="686675" y="3424925"/>
            <a:ext cx="5476500" cy="99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63"/>
          <p:cNvSpPr/>
          <p:nvPr/>
        </p:nvSpPr>
        <p:spPr>
          <a:xfrm>
            <a:off x="534275" y="3272525"/>
            <a:ext cx="5476500" cy="9981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63"/>
          <p:cNvSpPr txBox="1"/>
          <p:nvPr>
            <p:ph idx="4" type="title"/>
          </p:nvPr>
        </p:nvSpPr>
        <p:spPr>
          <a:xfrm>
            <a:off x="1219413" y="3363100"/>
            <a:ext cx="3045600" cy="79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7200"/>
              <a:buNone/>
              <a:defRPr b="1" sz="5500"/>
            </a:lvl1pPr>
            <a:lvl2pPr lvl="1" algn="ctr">
              <a:lnSpc>
                <a:spcPct val="100000"/>
              </a:lnSpc>
              <a:spcBef>
                <a:spcPts val="0"/>
              </a:spcBef>
              <a:spcAft>
                <a:spcPts val="0"/>
              </a:spcAft>
              <a:buSzPts val="7200"/>
              <a:buNone/>
              <a:defRPr b="1" sz="7200"/>
            </a:lvl2pPr>
            <a:lvl3pPr lvl="2" algn="ctr">
              <a:lnSpc>
                <a:spcPct val="100000"/>
              </a:lnSpc>
              <a:spcBef>
                <a:spcPts val="0"/>
              </a:spcBef>
              <a:spcAft>
                <a:spcPts val="0"/>
              </a:spcAft>
              <a:buSzPts val="7200"/>
              <a:buNone/>
              <a:defRPr b="1" sz="7200"/>
            </a:lvl3pPr>
            <a:lvl4pPr lvl="3" algn="ctr">
              <a:lnSpc>
                <a:spcPct val="100000"/>
              </a:lnSpc>
              <a:spcBef>
                <a:spcPts val="0"/>
              </a:spcBef>
              <a:spcAft>
                <a:spcPts val="0"/>
              </a:spcAft>
              <a:buSzPts val="7200"/>
              <a:buNone/>
              <a:defRPr b="1" sz="7200"/>
            </a:lvl4pPr>
            <a:lvl5pPr lvl="4" algn="ctr">
              <a:lnSpc>
                <a:spcPct val="100000"/>
              </a:lnSpc>
              <a:spcBef>
                <a:spcPts val="0"/>
              </a:spcBef>
              <a:spcAft>
                <a:spcPts val="0"/>
              </a:spcAft>
              <a:buSzPts val="7200"/>
              <a:buNone/>
              <a:defRPr b="1" sz="7200"/>
            </a:lvl5pPr>
            <a:lvl6pPr lvl="5" algn="ctr">
              <a:lnSpc>
                <a:spcPct val="100000"/>
              </a:lnSpc>
              <a:spcBef>
                <a:spcPts val="0"/>
              </a:spcBef>
              <a:spcAft>
                <a:spcPts val="0"/>
              </a:spcAft>
              <a:buSzPts val="7200"/>
              <a:buNone/>
              <a:defRPr b="1" sz="7200"/>
            </a:lvl6pPr>
            <a:lvl7pPr lvl="6" algn="ctr">
              <a:lnSpc>
                <a:spcPct val="100000"/>
              </a:lnSpc>
              <a:spcBef>
                <a:spcPts val="0"/>
              </a:spcBef>
              <a:spcAft>
                <a:spcPts val="0"/>
              </a:spcAft>
              <a:buSzPts val="7200"/>
              <a:buNone/>
              <a:defRPr b="1" sz="7200"/>
            </a:lvl7pPr>
            <a:lvl8pPr lvl="7" algn="ctr">
              <a:lnSpc>
                <a:spcPct val="100000"/>
              </a:lnSpc>
              <a:spcBef>
                <a:spcPts val="0"/>
              </a:spcBef>
              <a:spcAft>
                <a:spcPts val="0"/>
              </a:spcAft>
              <a:buSzPts val="7200"/>
              <a:buNone/>
              <a:defRPr b="1" sz="7200"/>
            </a:lvl8pPr>
            <a:lvl9pPr lvl="8" algn="ctr">
              <a:lnSpc>
                <a:spcPct val="100000"/>
              </a:lnSpc>
              <a:spcBef>
                <a:spcPts val="0"/>
              </a:spcBef>
              <a:spcAft>
                <a:spcPts val="0"/>
              </a:spcAft>
              <a:buSzPts val="7200"/>
              <a:buNone/>
              <a:defRPr b="1" sz="7200"/>
            </a:lvl9pPr>
          </a:lstStyle>
          <a:p/>
        </p:txBody>
      </p:sp>
      <p:sp>
        <p:nvSpPr>
          <p:cNvPr id="3674" name="Google Shape;3674;p63"/>
          <p:cNvSpPr txBox="1"/>
          <p:nvPr>
            <p:ph idx="1" type="subTitle"/>
          </p:nvPr>
        </p:nvSpPr>
        <p:spPr>
          <a:xfrm>
            <a:off x="4408325" y="1245504"/>
            <a:ext cx="1417800" cy="287400"/>
          </a:xfrm>
          <a:prstGeom prst="rect">
            <a:avLst/>
          </a:prstGeom>
          <a:noFill/>
          <a:ln>
            <a:noFill/>
          </a:ln>
        </p:spPr>
        <p:txBody>
          <a:bodyPr anchorCtr="0" anchor="ctr" bIns="228600" lIns="228600" spcFirstLastPara="1" rIns="228600" wrap="square" tIns="228600">
            <a:noAutofit/>
          </a:bodyPr>
          <a:lstStyle>
            <a:lvl1pPr lvl="0" algn="ctr">
              <a:lnSpc>
                <a:spcPct val="115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75" name="Google Shape;3675;p63"/>
          <p:cNvSpPr txBox="1"/>
          <p:nvPr>
            <p:ph idx="5" type="subTitle"/>
          </p:nvPr>
        </p:nvSpPr>
        <p:spPr>
          <a:xfrm>
            <a:off x="4408325" y="2543254"/>
            <a:ext cx="1417800" cy="287400"/>
          </a:xfrm>
          <a:prstGeom prst="rect">
            <a:avLst/>
          </a:prstGeom>
          <a:noFill/>
          <a:ln>
            <a:noFill/>
          </a:ln>
        </p:spPr>
        <p:txBody>
          <a:bodyPr anchorCtr="0" anchor="ctr" bIns="228600" lIns="228600" spcFirstLastPara="1" rIns="228600" wrap="square" tIns="228600">
            <a:noAutofit/>
          </a:bodyPr>
          <a:lstStyle>
            <a:lvl1pPr lvl="0" algn="ctr">
              <a:lnSpc>
                <a:spcPct val="115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676" name="Google Shape;3676;p63"/>
          <p:cNvSpPr txBox="1"/>
          <p:nvPr>
            <p:ph idx="6" type="subTitle"/>
          </p:nvPr>
        </p:nvSpPr>
        <p:spPr>
          <a:xfrm>
            <a:off x="4408325" y="3805754"/>
            <a:ext cx="1417800" cy="287400"/>
          </a:xfrm>
          <a:prstGeom prst="rect">
            <a:avLst/>
          </a:prstGeom>
          <a:noFill/>
          <a:ln>
            <a:noFill/>
          </a:ln>
        </p:spPr>
        <p:txBody>
          <a:bodyPr anchorCtr="0" anchor="ctr" bIns="228600" lIns="228600" spcFirstLastPara="1" rIns="228600" wrap="square" tIns="228600">
            <a:noAutofit/>
          </a:bodyPr>
          <a:lstStyle>
            <a:lvl1pPr lvl="0" algn="ctr">
              <a:lnSpc>
                <a:spcPct val="115000"/>
              </a:lnSpc>
              <a:spcBef>
                <a:spcPts val="0"/>
              </a:spcBef>
              <a:spcAft>
                <a:spcPts val="0"/>
              </a:spcAft>
              <a:buSzPts val="1600"/>
              <a:buNone/>
              <a:defRPr sz="16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TITLE_1_1_1_1_1_1_1_1_1_1_1_1">
    <p:bg>
      <p:bgPr>
        <a:solidFill>
          <a:schemeClr val="lt1"/>
        </a:solidFill>
      </p:bgPr>
    </p:bg>
    <p:spTree>
      <p:nvGrpSpPr>
        <p:cNvPr id="3677" name="Shape 3677"/>
        <p:cNvGrpSpPr/>
        <p:nvPr/>
      </p:nvGrpSpPr>
      <p:grpSpPr>
        <a:xfrm>
          <a:off x="0" y="0"/>
          <a:ext cx="0" cy="0"/>
          <a:chOff x="0" y="0"/>
          <a:chExt cx="0" cy="0"/>
        </a:xfrm>
      </p:grpSpPr>
      <p:grpSp>
        <p:nvGrpSpPr>
          <p:cNvPr id="3678" name="Google Shape;3678;p64"/>
          <p:cNvGrpSpPr/>
          <p:nvPr/>
        </p:nvGrpSpPr>
        <p:grpSpPr>
          <a:xfrm>
            <a:off x="7472146" y="-8"/>
            <a:ext cx="1671850" cy="2366049"/>
            <a:chOff x="93327" y="75513"/>
            <a:chExt cx="2511793" cy="3554762"/>
          </a:xfrm>
        </p:grpSpPr>
        <p:sp>
          <p:nvSpPr>
            <p:cNvPr id="3679" name="Google Shape;3679;p6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6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6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6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6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6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6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6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6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6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6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6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6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6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6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6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6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6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6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6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6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6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6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6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6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6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6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6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6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6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6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6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6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6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6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6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6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6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6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6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6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6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6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6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6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6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6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6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6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6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6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6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6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6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6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6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6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6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6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6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6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6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6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6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6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6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6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6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6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6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6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6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6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6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6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6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6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6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6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6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6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6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6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6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6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6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6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6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6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6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6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6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6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6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6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6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6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6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6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6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6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6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6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6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6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6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6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6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6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6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6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6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6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6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6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6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6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6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6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6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6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6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6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6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6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6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6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6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6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6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6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6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1" name="Google Shape;3811;p64"/>
          <p:cNvSpPr/>
          <p:nvPr/>
        </p:nvSpPr>
        <p:spPr>
          <a:xfrm>
            <a:off x="1453150" y="327317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64"/>
          <p:cNvSpPr/>
          <p:nvPr/>
        </p:nvSpPr>
        <p:spPr>
          <a:xfrm>
            <a:off x="5795250" y="327317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64"/>
          <p:cNvSpPr/>
          <p:nvPr/>
        </p:nvSpPr>
        <p:spPr>
          <a:xfrm>
            <a:off x="5795250" y="78942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64"/>
          <p:cNvSpPr/>
          <p:nvPr/>
        </p:nvSpPr>
        <p:spPr>
          <a:xfrm>
            <a:off x="5642747" y="63702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64"/>
          <p:cNvSpPr/>
          <p:nvPr/>
        </p:nvSpPr>
        <p:spPr>
          <a:xfrm>
            <a:off x="1300747" y="312077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64"/>
          <p:cNvSpPr/>
          <p:nvPr/>
        </p:nvSpPr>
        <p:spPr>
          <a:xfrm>
            <a:off x="5642847" y="312077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64"/>
          <p:cNvSpPr/>
          <p:nvPr/>
        </p:nvSpPr>
        <p:spPr>
          <a:xfrm>
            <a:off x="1453150" y="789425"/>
            <a:ext cx="2580300" cy="12333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64"/>
          <p:cNvSpPr/>
          <p:nvPr/>
        </p:nvSpPr>
        <p:spPr>
          <a:xfrm>
            <a:off x="1300747" y="637025"/>
            <a:ext cx="2580300" cy="12333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64"/>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64"/>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821" name="Google Shape;3821;p64"/>
          <p:cNvSpPr txBox="1"/>
          <p:nvPr>
            <p:ph idx="1" type="subTitle"/>
          </p:nvPr>
        </p:nvSpPr>
        <p:spPr>
          <a:xfrm>
            <a:off x="1721497" y="794500"/>
            <a:ext cx="17388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
        <p:nvSpPr>
          <p:cNvPr id="3822" name="Google Shape;3822;p64"/>
          <p:cNvSpPr txBox="1"/>
          <p:nvPr>
            <p:ph idx="2" type="subTitle"/>
          </p:nvPr>
        </p:nvSpPr>
        <p:spPr>
          <a:xfrm>
            <a:off x="1831147" y="975475"/>
            <a:ext cx="1519500" cy="8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23" name="Google Shape;3823;p64"/>
          <p:cNvSpPr txBox="1"/>
          <p:nvPr>
            <p:ph idx="3" type="subTitle"/>
          </p:nvPr>
        </p:nvSpPr>
        <p:spPr>
          <a:xfrm>
            <a:off x="6149775" y="794500"/>
            <a:ext cx="17388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
        <p:nvSpPr>
          <p:cNvPr id="3824" name="Google Shape;3824;p64"/>
          <p:cNvSpPr txBox="1"/>
          <p:nvPr>
            <p:ph idx="4" type="subTitle"/>
          </p:nvPr>
        </p:nvSpPr>
        <p:spPr>
          <a:xfrm>
            <a:off x="6259425" y="975475"/>
            <a:ext cx="1519500" cy="8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25" name="Google Shape;3825;p64"/>
          <p:cNvSpPr txBox="1"/>
          <p:nvPr>
            <p:ph idx="5" type="subTitle"/>
          </p:nvPr>
        </p:nvSpPr>
        <p:spPr>
          <a:xfrm>
            <a:off x="1721497" y="3280788"/>
            <a:ext cx="17388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
        <p:nvSpPr>
          <p:cNvPr id="3826" name="Google Shape;3826;p64"/>
          <p:cNvSpPr txBox="1"/>
          <p:nvPr>
            <p:ph idx="6" type="subTitle"/>
          </p:nvPr>
        </p:nvSpPr>
        <p:spPr>
          <a:xfrm>
            <a:off x="1831147" y="3461763"/>
            <a:ext cx="1519500" cy="8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27" name="Google Shape;3827;p64"/>
          <p:cNvSpPr txBox="1"/>
          <p:nvPr>
            <p:ph idx="7" type="subTitle"/>
          </p:nvPr>
        </p:nvSpPr>
        <p:spPr>
          <a:xfrm>
            <a:off x="6149763" y="3280788"/>
            <a:ext cx="1738800" cy="261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b="1" sz="1600"/>
            </a:lvl1pPr>
            <a:lvl2pPr lvl="1" algn="ctr">
              <a:lnSpc>
                <a:spcPct val="115000"/>
              </a:lnSpc>
              <a:spcBef>
                <a:spcPts val="0"/>
              </a:spcBef>
              <a:spcAft>
                <a:spcPts val="0"/>
              </a:spcAft>
              <a:buSzPts val="1600"/>
              <a:buNone/>
              <a:defRPr b="1" sz="1600"/>
            </a:lvl2pPr>
            <a:lvl3pPr lvl="2" algn="ctr">
              <a:lnSpc>
                <a:spcPct val="115000"/>
              </a:lnSpc>
              <a:spcBef>
                <a:spcPts val="0"/>
              </a:spcBef>
              <a:spcAft>
                <a:spcPts val="0"/>
              </a:spcAft>
              <a:buSzPts val="1600"/>
              <a:buNone/>
              <a:defRPr b="1" sz="1600"/>
            </a:lvl3pPr>
            <a:lvl4pPr lvl="3" algn="ctr">
              <a:lnSpc>
                <a:spcPct val="115000"/>
              </a:lnSpc>
              <a:spcBef>
                <a:spcPts val="0"/>
              </a:spcBef>
              <a:spcAft>
                <a:spcPts val="0"/>
              </a:spcAft>
              <a:buSzPts val="1600"/>
              <a:buNone/>
              <a:defRPr b="1" sz="1600"/>
            </a:lvl4pPr>
            <a:lvl5pPr lvl="4" algn="ctr">
              <a:lnSpc>
                <a:spcPct val="115000"/>
              </a:lnSpc>
              <a:spcBef>
                <a:spcPts val="0"/>
              </a:spcBef>
              <a:spcAft>
                <a:spcPts val="0"/>
              </a:spcAft>
              <a:buSzPts val="1600"/>
              <a:buNone/>
              <a:defRPr b="1" sz="1600"/>
            </a:lvl5pPr>
            <a:lvl6pPr lvl="5" algn="ctr">
              <a:lnSpc>
                <a:spcPct val="115000"/>
              </a:lnSpc>
              <a:spcBef>
                <a:spcPts val="0"/>
              </a:spcBef>
              <a:spcAft>
                <a:spcPts val="0"/>
              </a:spcAft>
              <a:buSzPts val="1600"/>
              <a:buNone/>
              <a:defRPr b="1" sz="1600"/>
            </a:lvl6pPr>
            <a:lvl7pPr lvl="6" algn="ctr">
              <a:lnSpc>
                <a:spcPct val="115000"/>
              </a:lnSpc>
              <a:spcBef>
                <a:spcPts val="0"/>
              </a:spcBef>
              <a:spcAft>
                <a:spcPts val="0"/>
              </a:spcAft>
              <a:buSzPts val="1600"/>
              <a:buNone/>
              <a:defRPr b="1" sz="1600"/>
            </a:lvl7pPr>
            <a:lvl8pPr lvl="7" algn="ctr">
              <a:lnSpc>
                <a:spcPct val="115000"/>
              </a:lnSpc>
              <a:spcBef>
                <a:spcPts val="0"/>
              </a:spcBef>
              <a:spcAft>
                <a:spcPts val="0"/>
              </a:spcAft>
              <a:buSzPts val="1600"/>
              <a:buNone/>
              <a:defRPr b="1" sz="1600"/>
            </a:lvl8pPr>
            <a:lvl9pPr lvl="8" algn="ctr">
              <a:lnSpc>
                <a:spcPct val="115000"/>
              </a:lnSpc>
              <a:spcBef>
                <a:spcPts val="0"/>
              </a:spcBef>
              <a:spcAft>
                <a:spcPts val="0"/>
              </a:spcAft>
              <a:buSzPts val="1600"/>
              <a:buNone/>
              <a:defRPr b="1" sz="1600"/>
            </a:lvl9pPr>
          </a:lstStyle>
          <a:p/>
        </p:txBody>
      </p:sp>
      <p:sp>
        <p:nvSpPr>
          <p:cNvPr id="3828" name="Google Shape;3828;p64"/>
          <p:cNvSpPr txBox="1"/>
          <p:nvPr>
            <p:ph idx="8" type="subTitle"/>
          </p:nvPr>
        </p:nvSpPr>
        <p:spPr>
          <a:xfrm>
            <a:off x="6259413" y="3461763"/>
            <a:ext cx="1519500" cy="808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_1_1_1_1_1_1_1_1_1_1_1">
    <p:bg>
      <p:bgPr>
        <a:solidFill>
          <a:srgbClr val="F95A61"/>
        </a:solidFill>
      </p:bgPr>
    </p:bg>
    <p:spTree>
      <p:nvGrpSpPr>
        <p:cNvPr id="3829" name="Shape 3829"/>
        <p:cNvGrpSpPr/>
        <p:nvPr/>
      </p:nvGrpSpPr>
      <p:grpSpPr>
        <a:xfrm>
          <a:off x="0" y="0"/>
          <a:ext cx="0" cy="0"/>
          <a:chOff x="0" y="0"/>
          <a:chExt cx="0" cy="0"/>
        </a:xfrm>
      </p:grpSpPr>
      <p:grpSp>
        <p:nvGrpSpPr>
          <p:cNvPr id="3830" name="Google Shape;3830;p65"/>
          <p:cNvGrpSpPr/>
          <p:nvPr/>
        </p:nvGrpSpPr>
        <p:grpSpPr>
          <a:xfrm>
            <a:off x="7472146" y="-8"/>
            <a:ext cx="1671850" cy="2366049"/>
            <a:chOff x="93327" y="75513"/>
            <a:chExt cx="2511793" cy="3554762"/>
          </a:xfrm>
        </p:grpSpPr>
        <p:sp>
          <p:nvSpPr>
            <p:cNvPr id="3831" name="Google Shape;3831;p65"/>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65"/>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65"/>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65"/>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65"/>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65"/>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65"/>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65"/>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65"/>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65"/>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65"/>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65"/>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65"/>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65"/>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65"/>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65"/>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65"/>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65"/>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65"/>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65"/>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65"/>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65"/>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65"/>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65"/>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65"/>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65"/>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65"/>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65"/>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65"/>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65"/>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65"/>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65"/>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65"/>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65"/>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65"/>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65"/>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65"/>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65"/>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65"/>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65"/>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65"/>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65"/>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65"/>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65"/>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65"/>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65"/>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65"/>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65"/>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65"/>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65"/>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65"/>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65"/>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65"/>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65"/>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65"/>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65"/>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65"/>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65"/>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65"/>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65"/>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65"/>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65"/>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65"/>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65"/>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65"/>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65"/>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65"/>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65"/>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65"/>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65"/>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65"/>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65"/>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65"/>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65"/>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65"/>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65"/>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65"/>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65"/>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65"/>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65"/>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65"/>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65"/>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65"/>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65"/>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65"/>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65"/>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65"/>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65"/>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65"/>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65"/>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65"/>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65"/>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65"/>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65"/>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65"/>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65"/>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65"/>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65"/>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65"/>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65"/>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65"/>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65"/>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65"/>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65"/>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65"/>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65"/>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65"/>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65"/>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65"/>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65"/>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65"/>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65"/>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65"/>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65"/>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65"/>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65"/>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65"/>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65"/>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65"/>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65"/>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65"/>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65"/>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65"/>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65"/>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65"/>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65"/>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65"/>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65"/>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65"/>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65"/>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65"/>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65"/>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TITLE_1_1_1_1_1_2">
    <p:bg>
      <p:bgPr>
        <a:solidFill>
          <a:schemeClr val="lt1"/>
        </a:solidFill>
      </p:bgPr>
    </p:bg>
    <p:spTree>
      <p:nvGrpSpPr>
        <p:cNvPr id="552" name="Shape 552"/>
        <p:cNvGrpSpPr/>
        <p:nvPr/>
      </p:nvGrpSpPr>
      <p:grpSpPr>
        <a:xfrm>
          <a:off x="0" y="0"/>
          <a:ext cx="0" cy="0"/>
          <a:chOff x="0" y="0"/>
          <a:chExt cx="0" cy="0"/>
        </a:xfrm>
      </p:grpSpPr>
      <p:grpSp>
        <p:nvGrpSpPr>
          <p:cNvPr id="553" name="Google Shape;553;p43"/>
          <p:cNvGrpSpPr/>
          <p:nvPr/>
        </p:nvGrpSpPr>
        <p:grpSpPr>
          <a:xfrm>
            <a:off x="7472146" y="2777442"/>
            <a:ext cx="1671850" cy="2366049"/>
            <a:chOff x="93327" y="75513"/>
            <a:chExt cx="2511793" cy="3554762"/>
          </a:xfrm>
        </p:grpSpPr>
        <p:sp>
          <p:nvSpPr>
            <p:cNvPr id="554" name="Google Shape;554;p43"/>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3"/>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3"/>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3"/>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3"/>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3"/>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3"/>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3"/>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3"/>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3"/>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3"/>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3"/>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3"/>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3"/>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3"/>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3"/>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3"/>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3"/>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3"/>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3"/>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3"/>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3"/>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3"/>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3"/>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3"/>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3"/>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3"/>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3"/>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3"/>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3"/>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3"/>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3"/>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3"/>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3"/>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3"/>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3"/>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3"/>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3"/>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3"/>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3"/>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3"/>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3"/>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3"/>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3"/>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3"/>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3"/>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3"/>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3"/>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3"/>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3"/>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3"/>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3"/>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3"/>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3"/>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3"/>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3"/>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3"/>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3"/>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3"/>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3"/>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3"/>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3"/>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3"/>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3"/>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3"/>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3"/>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3"/>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3"/>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3"/>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3"/>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3"/>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3"/>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3"/>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3"/>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3"/>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3"/>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3"/>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3"/>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3"/>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3"/>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3"/>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3"/>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3"/>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3"/>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3"/>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3"/>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3"/>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3"/>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3"/>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3"/>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3"/>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3"/>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3"/>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3"/>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3"/>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3"/>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3"/>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3"/>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3"/>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3"/>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3"/>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3"/>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3"/>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3"/>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3"/>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3"/>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3"/>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3"/>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3"/>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3"/>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3"/>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3"/>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3"/>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3"/>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3"/>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3"/>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3"/>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3"/>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3"/>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3"/>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3"/>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3"/>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3"/>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3"/>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3"/>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3"/>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3"/>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3"/>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3"/>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3"/>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6" name="Google Shape;686;p43"/>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3"/>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88" name="Google Shape;688;p43"/>
          <p:cNvSpPr txBox="1"/>
          <p:nvPr>
            <p:ph idx="1" type="subTitle"/>
          </p:nvPr>
        </p:nvSpPr>
        <p:spPr>
          <a:xfrm>
            <a:off x="1480251" y="994525"/>
            <a:ext cx="2934000" cy="357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2"/>
              </a:buClr>
              <a:buSzPts val="1600"/>
              <a:buNone/>
              <a:defRPr b="1" sz="1600">
                <a:solidFill>
                  <a:schemeClr val="dk2"/>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1600"/>
              </a:spcBef>
              <a:spcAft>
                <a:spcPts val="0"/>
              </a:spcAft>
              <a:buClr>
                <a:schemeClr val="dk2"/>
              </a:buClr>
              <a:buSzPts val="1400"/>
              <a:buNone/>
              <a:defRPr>
                <a:solidFill>
                  <a:schemeClr val="dk2"/>
                </a:solidFill>
              </a:defRPr>
            </a:lvl3pPr>
            <a:lvl4pPr lvl="3" algn="l">
              <a:lnSpc>
                <a:spcPct val="115000"/>
              </a:lnSpc>
              <a:spcBef>
                <a:spcPts val="1600"/>
              </a:spcBef>
              <a:spcAft>
                <a:spcPts val="0"/>
              </a:spcAft>
              <a:buClr>
                <a:schemeClr val="dk2"/>
              </a:buClr>
              <a:buSzPts val="1400"/>
              <a:buNone/>
              <a:defRPr>
                <a:solidFill>
                  <a:schemeClr val="dk2"/>
                </a:solidFill>
              </a:defRPr>
            </a:lvl4pPr>
            <a:lvl5pPr lvl="4" algn="l">
              <a:lnSpc>
                <a:spcPct val="115000"/>
              </a:lnSpc>
              <a:spcBef>
                <a:spcPts val="1600"/>
              </a:spcBef>
              <a:spcAft>
                <a:spcPts val="0"/>
              </a:spcAft>
              <a:buClr>
                <a:schemeClr val="dk2"/>
              </a:buClr>
              <a:buSzPts val="1400"/>
              <a:buNone/>
              <a:defRPr>
                <a:solidFill>
                  <a:schemeClr val="dk2"/>
                </a:solidFill>
              </a:defRPr>
            </a:lvl5pPr>
            <a:lvl6pPr lvl="5" algn="l">
              <a:lnSpc>
                <a:spcPct val="115000"/>
              </a:lnSpc>
              <a:spcBef>
                <a:spcPts val="1600"/>
              </a:spcBef>
              <a:spcAft>
                <a:spcPts val="0"/>
              </a:spcAft>
              <a:buClr>
                <a:schemeClr val="dk2"/>
              </a:buClr>
              <a:buSzPts val="1400"/>
              <a:buNone/>
              <a:defRPr>
                <a:solidFill>
                  <a:schemeClr val="dk2"/>
                </a:solidFill>
              </a:defRPr>
            </a:lvl6pPr>
            <a:lvl7pPr lvl="6" algn="l">
              <a:lnSpc>
                <a:spcPct val="115000"/>
              </a:lnSpc>
              <a:spcBef>
                <a:spcPts val="1600"/>
              </a:spcBef>
              <a:spcAft>
                <a:spcPts val="0"/>
              </a:spcAft>
              <a:buClr>
                <a:schemeClr val="dk2"/>
              </a:buClr>
              <a:buSzPts val="1400"/>
              <a:buNone/>
              <a:defRPr>
                <a:solidFill>
                  <a:schemeClr val="dk2"/>
                </a:solidFill>
              </a:defRPr>
            </a:lvl7pPr>
            <a:lvl8pPr lvl="7" algn="l">
              <a:lnSpc>
                <a:spcPct val="115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p:txBody>
      </p:sp>
      <p:sp>
        <p:nvSpPr>
          <p:cNvPr id="689" name="Google Shape;689;p43"/>
          <p:cNvSpPr txBox="1"/>
          <p:nvPr>
            <p:ph idx="2" type="subTitle"/>
          </p:nvPr>
        </p:nvSpPr>
        <p:spPr>
          <a:xfrm>
            <a:off x="1482276" y="1289800"/>
            <a:ext cx="2934000" cy="751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2"/>
              </a:buClr>
              <a:buSzPts val="1400"/>
              <a:buNone/>
              <a:defRPr sz="1400">
                <a:solidFill>
                  <a:schemeClr val="dk2"/>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1600"/>
              </a:spcBef>
              <a:spcAft>
                <a:spcPts val="0"/>
              </a:spcAft>
              <a:buClr>
                <a:schemeClr val="dk2"/>
              </a:buClr>
              <a:buSzPts val="1400"/>
              <a:buNone/>
              <a:defRPr>
                <a:solidFill>
                  <a:schemeClr val="dk2"/>
                </a:solidFill>
              </a:defRPr>
            </a:lvl3pPr>
            <a:lvl4pPr lvl="3" algn="l">
              <a:lnSpc>
                <a:spcPct val="115000"/>
              </a:lnSpc>
              <a:spcBef>
                <a:spcPts val="1600"/>
              </a:spcBef>
              <a:spcAft>
                <a:spcPts val="0"/>
              </a:spcAft>
              <a:buClr>
                <a:schemeClr val="dk2"/>
              </a:buClr>
              <a:buSzPts val="1400"/>
              <a:buNone/>
              <a:defRPr>
                <a:solidFill>
                  <a:schemeClr val="dk2"/>
                </a:solidFill>
              </a:defRPr>
            </a:lvl4pPr>
            <a:lvl5pPr lvl="4" algn="l">
              <a:lnSpc>
                <a:spcPct val="115000"/>
              </a:lnSpc>
              <a:spcBef>
                <a:spcPts val="1600"/>
              </a:spcBef>
              <a:spcAft>
                <a:spcPts val="0"/>
              </a:spcAft>
              <a:buClr>
                <a:schemeClr val="dk2"/>
              </a:buClr>
              <a:buSzPts val="1400"/>
              <a:buNone/>
              <a:defRPr>
                <a:solidFill>
                  <a:schemeClr val="dk2"/>
                </a:solidFill>
              </a:defRPr>
            </a:lvl5pPr>
            <a:lvl6pPr lvl="5" algn="l">
              <a:lnSpc>
                <a:spcPct val="115000"/>
              </a:lnSpc>
              <a:spcBef>
                <a:spcPts val="1600"/>
              </a:spcBef>
              <a:spcAft>
                <a:spcPts val="0"/>
              </a:spcAft>
              <a:buClr>
                <a:schemeClr val="dk2"/>
              </a:buClr>
              <a:buSzPts val="1400"/>
              <a:buNone/>
              <a:defRPr>
                <a:solidFill>
                  <a:schemeClr val="dk2"/>
                </a:solidFill>
              </a:defRPr>
            </a:lvl6pPr>
            <a:lvl7pPr lvl="6" algn="l">
              <a:lnSpc>
                <a:spcPct val="115000"/>
              </a:lnSpc>
              <a:spcBef>
                <a:spcPts val="1600"/>
              </a:spcBef>
              <a:spcAft>
                <a:spcPts val="0"/>
              </a:spcAft>
              <a:buClr>
                <a:schemeClr val="dk2"/>
              </a:buClr>
              <a:buSzPts val="1400"/>
              <a:buNone/>
              <a:defRPr>
                <a:solidFill>
                  <a:schemeClr val="dk2"/>
                </a:solidFill>
              </a:defRPr>
            </a:lvl7pPr>
            <a:lvl8pPr lvl="7" algn="l">
              <a:lnSpc>
                <a:spcPct val="115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p:txBody>
      </p:sp>
      <p:sp>
        <p:nvSpPr>
          <p:cNvPr id="690" name="Google Shape;690;p43"/>
          <p:cNvSpPr txBox="1"/>
          <p:nvPr>
            <p:ph idx="3" type="subTitle"/>
          </p:nvPr>
        </p:nvSpPr>
        <p:spPr>
          <a:xfrm>
            <a:off x="5094001" y="994525"/>
            <a:ext cx="2934000" cy="357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2"/>
              </a:buClr>
              <a:buSzPts val="1600"/>
              <a:buNone/>
              <a:defRPr b="1" sz="1600">
                <a:solidFill>
                  <a:schemeClr val="dk2"/>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1600"/>
              </a:spcBef>
              <a:spcAft>
                <a:spcPts val="0"/>
              </a:spcAft>
              <a:buClr>
                <a:schemeClr val="dk2"/>
              </a:buClr>
              <a:buSzPts val="1400"/>
              <a:buNone/>
              <a:defRPr>
                <a:solidFill>
                  <a:schemeClr val="dk2"/>
                </a:solidFill>
              </a:defRPr>
            </a:lvl3pPr>
            <a:lvl4pPr lvl="3" algn="l">
              <a:lnSpc>
                <a:spcPct val="115000"/>
              </a:lnSpc>
              <a:spcBef>
                <a:spcPts val="1600"/>
              </a:spcBef>
              <a:spcAft>
                <a:spcPts val="0"/>
              </a:spcAft>
              <a:buClr>
                <a:schemeClr val="dk2"/>
              </a:buClr>
              <a:buSzPts val="1400"/>
              <a:buNone/>
              <a:defRPr>
                <a:solidFill>
                  <a:schemeClr val="dk2"/>
                </a:solidFill>
              </a:defRPr>
            </a:lvl4pPr>
            <a:lvl5pPr lvl="4" algn="l">
              <a:lnSpc>
                <a:spcPct val="115000"/>
              </a:lnSpc>
              <a:spcBef>
                <a:spcPts val="1600"/>
              </a:spcBef>
              <a:spcAft>
                <a:spcPts val="0"/>
              </a:spcAft>
              <a:buClr>
                <a:schemeClr val="dk2"/>
              </a:buClr>
              <a:buSzPts val="1400"/>
              <a:buNone/>
              <a:defRPr>
                <a:solidFill>
                  <a:schemeClr val="dk2"/>
                </a:solidFill>
              </a:defRPr>
            </a:lvl5pPr>
            <a:lvl6pPr lvl="5" algn="l">
              <a:lnSpc>
                <a:spcPct val="115000"/>
              </a:lnSpc>
              <a:spcBef>
                <a:spcPts val="1600"/>
              </a:spcBef>
              <a:spcAft>
                <a:spcPts val="0"/>
              </a:spcAft>
              <a:buClr>
                <a:schemeClr val="dk2"/>
              </a:buClr>
              <a:buSzPts val="1400"/>
              <a:buNone/>
              <a:defRPr>
                <a:solidFill>
                  <a:schemeClr val="dk2"/>
                </a:solidFill>
              </a:defRPr>
            </a:lvl6pPr>
            <a:lvl7pPr lvl="6" algn="l">
              <a:lnSpc>
                <a:spcPct val="115000"/>
              </a:lnSpc>
              <a:spcBef>
                <a:spcPts val="1600"/>
              </a:spcBef>
              <a:spcAft>
                <a:spcPts val="0"/>
              </a:spcAft>
              <a:buClr>
                <a:schemeClr val="dk2"/>
              </a:buClr>
              <a:buSzPts val="1400"/>
              <a:buNone/>
              <a:defRPr>
                <a:solidFill>
                  <a:schemeClr val="dk2"/>
                </a:solidFill>
              </a:defRPr>
            </a:lvl7pPr>
            <a:lvl8pPr lvl="7" algn="l">
              <a:lnSpc>
                <a:spcPct val="115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p:txBody>
      </p:sp>
      <p:sp>
        <p:nvSpPr>
          <p:cNvPr id="691" name="Google Shape;691;p43"/>
          <p:cNvSpPr txBox="1"/>
          <p:nvPr>
            <p:ph idx="4" type="subTitle"/>
          </p:nvPr>
        </p:nvSpPr>
        <p:spPr>
          <a:xfrm>
            <a:off x="5096026" y="1289800"/>
            <a:ext cx="2934000" cy="7515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2"/>
              </a:buClr>
              <a:buSzPts val="1400"/>
              <a:buNone/>
              <a:defRPr sz="1400">
                <a:solidFill>
                  <a:schemeClr val="dk2"/>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1600"/>
              </a:spcBef>
              <a:spcAft>
                <a:spcPts val="0"/>
              </a:spcAft>
              <a:buClr>
                <a:schemeClr val="dk2"/>
              </a:buClr>
              <a:buSzPts val="1400"/>
              <a:buNone/>
              <a:defRPr>
                <a:solidFill>
                  <a:schemeClr val="dk2"/>
                </a:solidFill>
              </a:defRPr>
            </a:lvl3pPr>
            <a:lvl4pPr lvl="3" algn="l">
              <a:lnSpc>
                <a:spcPct val="115000"/>
              </a:lnSpc>
              <a:spcBef>
                <a:spcPts val="1600"/>
              </a:spcBef>
              <a:spcAft>
                <a:spcPts val="0"/>
              </a:spcAft>
              <a:buClr>
                <a:schemeClr val="dk2"/>
              </a:buClr>
              <a:buSzPts val="1400"/>
              <a:buNone/>
              <a:defRPr>
                <a:solidFill>
                  <a:schemeClr val="dk2"/>
                </a:solidFill>
              </a:defRPr>
            </a:lvl4pPr>
            <a:lvl5pPr lvl="4" algn="l">
              <a:lnSpc>
                <a:spcPct val="115000"/>
              </a:lnSpc>
              <a:spcBef>
                <a:spcPts val="1600"/>
              </a:spcBef>
              <a:spcAft>
                <a:spcPts val="0"/>
              </a:spcAft>
              <a:buClr>
                <a:schemeClr val="dk2"/>
              </a:buClr>
              <a:buSzPts val="1400"/>
              <a:buNone/>
              <a:defRPr>
                <a:solidFill>
                  <a:schemeClr val="dk2"/>
                </a:solidFill>
              </a:defRPr>
            </a:lvl5pPr>
            <a:lvl6pPr lvl="5" algn="l">
              <a:lnSpc>
                <a:spcPct val="115000"/>
              </a:lnSpc>
              <a:spcBef>
                <a:spcPts val="1600"/>
              </a:spcBef>
              <a:spcAft>
                <a:spcPts val="0"/>
              </a:spcAft>
              <a:buClr>
                <a:schemeClr val="dk2"/>
              </a:buClr>
              <a:buSzPts val="1400"/>
              <a:buNone/>
              <a:defRPr>
                <a:solidFill>
                  <a:schemeClr val="dk2"/>
                </a:solidFill>
              </a:defRPr>
            </a:lvl6pPr>
            <a:lvl7pPr lvl="6" algn="l">
              <a:lnSpc>
                <a:spcPct val="115000"/>
              </a:lnSpc>
              <a:spcBef>
                <a:spcPts val="1600"/>
              </a:spcBef>
              <a:spcAft>
                <a:spcPts val="0"/>
              </a:spcAft>
              <a:buClr>
                <a:schemeClr val="dk2"/>
              </a:buClr>
              <a:buSzPts val="1400"/>
              <a:buNone/>
              <a:defRPr>
                <a:solidFill>
                  <a:schemeClr val="dk2"/>
                </a:solidFill>
              </a:defRPr>
            </a:lvl7pPr>
            <a:lvl8pPr lvl="7" algn="l">
              <a:lnSpc>
                <a:spcPct val="115000"/>
              </a:lnSpc>
              <a:spcBef>
                <a:spcPts val="1600"/>
              </a:spcBef>
              <a:spcAft>
                <a:spcPts val="0"/>
              </a:spcAft>
              <a:buClr>
                <a:schemeClr val="dk2"/>
              </a:buClr>
              <a:buSzPts val="1400"/>
              <a:buNone/>
              <a:defRPr>
                <a:solidFill>
                  <a:schemeClr val="dk2"/>
                </a:solidFill>
              </a:defRPr>
            </a:lvl8pPr>
            <a:lvl9pPr lvl="8" algn="l">
              <a:lnSpc>
                <a:spcPct val="115000"/>
              </a:lnSpc>
              <a:spcBef>
                <a:spcPts val="1600"/>
              </a:spcBef>
              <a:spcAft>
                <a:spcPts val="160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161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692" name="Shape 692"/>
        <p:cNvGrpSpPr/>
        <p:nvPr/>
      </p:nvGrpSpPr>
      <p:grpSpPr>
        <a:xfrm>
          <a:off x="0" y="0"/>
          <a:ext cx="0" cy="0"/>
          <a:chOff x="0" y="0"/>
          <a:chExt cx="0" cy="0"/>
        </a:xfrm>
      </p:grpSpPr>
      <p:sp>
        <p:nvSpPr>
          <p:cNvPr id="693" name="Google Shape;693;p44"/>
          <p:cNvSpPr/>
          <p:nvPr/>
        </p:nvSpPr>
        <p:spPr>
          <a:xfrm>
            <a:off x="150" y="150"/>
            <a:ext cx="32751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44"/>
          <p:cNvGrpSpPr/>
          <p:nvPr/>
        </p:nvGrpSpPr>
        <p:grpSpPr>
          <a:xfrm>
            <a:off x="-4" y="2777442"/>
            <a:ext cx="1671850" cy="2366049"/>
            <a:chOff x="93327" y="75513"/>
            <a:chExt cx="2511793" cy="3554762"/>
          </a:xfrm>
        </p:grpSpPr>
        <p:sp>
          <p:nvSpPr>
            <p:cNvPr id="695" name="Google Shape;695;p44"/>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4"/>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4"/>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4"/>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4"/>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4"/>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4"/>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4"/>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4"/>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4"/>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4"/>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4"/>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4"/>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4"/>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4"/>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4"/>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4"/>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4"/>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4"/>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4"/>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4"/>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4"/>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4"/>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4"/>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4"/>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4"/>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4"/>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4"/>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4"/>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4"/>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4"/>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4"/>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4"/>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4"/>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4"/>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4"/>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4"/>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4"/>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4"/>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4"/>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4"/>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4"/>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4"/>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4"/>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4"/>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4"/>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4"/>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4"/>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4"/>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4"/>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4"/>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4"/>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4"/>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4"/>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4"/>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4"/>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4"/>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4"/>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4"/>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4"/>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4"/>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4"/>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4"/>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4"/>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4"/>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4"/>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4"/>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4"/>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4"/>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4"/>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4"/>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4"/>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4"/>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4"/>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4"/>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4"/>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4"/>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4"/>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4"/>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4"/>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4"/>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4"/>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4"/>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4"/>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4"/>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4"/>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4"/>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4"/>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4"/>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4"/>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4"/>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4"/>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4"/>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4"/>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4"/>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4"/>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4"/>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4"/>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4"/>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4"/>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4"/>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4"/>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4"/>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4"/>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4"/>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4"/>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4"/>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4"/>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4"/>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4"/>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4"/>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4"/>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4"/>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4"/>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4"/>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4"/>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4"/>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4"/>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4"/>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4"/>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4"/>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4"/>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4"/>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4"/>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4"/>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4"/>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4"/>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44"/>
          <p:cNvSpPr/>
          <p:nvPr/>
        </p:nvSpPr>
        <p:spPr>
          <a:xfrm>
            <a:off x="2860143" y="865625"/>
            <a:ext cx="3956400" cy="37173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4"/>
          <p:cNvSpPr/>
          <p:nvPr/>
        </p:nvSpPr>
        <p:spPr>
          <a:xfrm>
            <a:off x="2713200" y="713225"/>
            <a:ext cx="3956400" cy="37173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4"/>
          <p:cNvSpPr/>
          <p:nvPr/>
        </p:nvSpPr>
        <p:spPr>
          <a:xfrm flipH="1">
            <a:off x="3362618" y="3142248"/>
            <a:ext cx="2855700" cy="8151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4"/>
          <p:cNvSpPr/>
          <p:nvPr/>
        </p:nvSpPr>
        <p:spPr>
          <a:xfrm flipH="1">
            <a:off x="3218294" y="2995915"/>
            <a:ext cx="2855700" cy="8151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4"/>
          <p:cNvSpPr txBox="1"/>
          <p:nvPr>
            <p:ph type="ctrTitle"/>
          </p:nvPr>
        </p:nvSpPr>
        <p:spPr>
          <a:xfrm>
            <a:off x="3392547" y="1671900"/>
            <a:ext cx="2512500" cy="67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32" name="Google Shape;832;p44"/>
          <p:cNvSpPr txBox="1"/>
          <p:nvPr>
            <p:ph idx="1" type="subTitle"/>
          </p:nvPr>
        </p:nvSpPr>
        <p:spPr>
          <a:xfrm>
            <a:off x="3379497" y="3102425"/>
            <a:ext cx="2538600" cy="60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33" name="Google Shape;833;p44"/>
          <p:cNvSpPr txBox="1"/>
          <p:nvPr>
            <p:ph idx="2" type="title"/>
          </p:nvPr>
        </p:nvSpPr>
        <p:spPr>
          <a:xfrm>
            <a:off x="3392547" y="941825"/>
            <a:ext cx="2512500" cy="73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95A61"/>
              </a:buClr>
              <a:buSzPts val="3600"/>
              <a:buFont typeface="Roboto Slab"/>
              <a:buNone/>
              <a:defRPr b="1" sz="3600">
                <a:solidFill>
                  <a:srgbClr val="F95A61"/>
                </a:solidFill>
                <a:latin typeface="Roboto Slab"/>
                <a:ea typeface="Roboto Slab"/>
                <a:cs typeface="Roboto Slab"/>
                <a:sym typeface="Roboto Slab"/>
              </a:defRPr>
            </a:lvl1pPr>
            <a:lvl2pPr lvl="1"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2pPr>
            <a:lvl3pPr lvl="2"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3pPr>
            <a:lvl4pPr lvl="3"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4pPr>
            <a:lvl5pPr lvl="4"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5pPr>
            <a:lvl6pPr lvl="5"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6pPr>
            <a:lvl7pPr lvl="6"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7pPr>
            <a:lvl8pPr lvl="7"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8pPr>
            <a:lvl9pPr lvl="8" algn="ctr">
              <a:lnSpc>
                <a:spcPct val="100000"/>
              </a:lnSpc>
              <a:spcBef>
                <a:spcPts val="0"/>
              </a:spcBef>
              <a:spcAft>
                <a:spcPts val="0"/>
              </a:spcAft>
              <a:buSzPts val="4800"/>
              <a:buFont typeface="Roboto Slab"/>
              <a:buNone/>
              <a:defRPr b="1" sz="4800">
                <a:latin typeface="Roboto Slab"/>
                <a:ea typeface="Roboto Slab"/>
                <a:cs typeface="Roboto Slab"/>
                <a:sym typeface="Roboto Slab"/>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834" name="Shape 834"/>
        <p:cNvGrpSpPr/>
        <p:nvPr/>
      </p:nvGrpSpPr>
      <p:grpSpPr>
        <a:xfrm>
          <a:off x="0" y="0"/>
          <a:ext cx="0" cy="0"/>
          <a:chOff x="0" y="0"/>
          <a:chExt cx="0" cy="0"/>
        </a:xfrm>
      </p:grpSpPr>
      <p:grpSp>
        <p:nvGrpSpPr>
          <p:cNvPr id="835" name="Google Shape;835;p45"/>
          <p:cNvGrpSpPr/>
          <p:nvPr/>
        </p:nvGrpSpPr>
        <p:grpSpPr>
          <a:xfrm>
            <a:off x="-4" y="2777442"/>
            <a:ext cx="1671850" cy="2366049"/>
            <a:chOff x="93327" y="75513"/>
            <a:chExt cx="2511793" cy="3554762"/>
          </a:xfrm>
        </p:grpSpPr>
        <p:sp>
          <p:nvSpPr>
            <p:cNvPr id="836" name="Google Shape;836;p45"/>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5"/>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5"/>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5"/>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5"/>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5"/>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5"/>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5"/>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5"/>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5"/>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5"/>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5"/>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5"/>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5"/>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5"/>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5"/>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5"/>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5"/>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5"/>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5"/>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5"/>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5"/>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5"/>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5"/>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5"/>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5"/>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5"/>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5"/>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5"/>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5"/>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5"/>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5"/>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5"/>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5"/>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5"/>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5"/>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5"/>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5"/>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5"/>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5"/>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5"/>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5"/>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5"/>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5"/>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5"/>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5"/>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5"/>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5"/>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5"/>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5"/>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5"/>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5"/>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5"/>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5"/>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5"/>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5"/>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5"/>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5"/>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5"/>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5"/>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5"/>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5"/>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5"/>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5"/>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5"/>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5"/>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5"/>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5"/>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5"/>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5"/>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5"/>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5"/>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5"/>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5"/>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5"/>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5"/>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5"/>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5"/>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5"/>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5"/>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5"/>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5"/>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5"/>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5"/>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5"/>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5"/>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5"/>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5"/>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5"/>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5"/>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5"/>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5"/>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5"/>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5"/>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5"/>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5"/>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5"/>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5"/>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5"/>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5"/>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5"/>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5"/>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5"/>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5"/>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5"/>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5"/>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5"/>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5"/>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5"/>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5"/>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5"/>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5"/>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5"/>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5"/>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5"/>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5"/>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5"/>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5"/>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5"/>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5"/>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5"/>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5"/>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5"/>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5"/>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5"/>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5"/>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5"/>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5"/>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5"/>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5"/>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5"/>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8" name="Google Shape;968;p45"/>
          <p:cNvGrpSpPr/>
          <p:nvPr/>
        </p:nvGrpSpPr>
        <p:grpSpPr>
          <a:xfrm>
            <a:off x="7472146" y="-8"/>
            <a:ext cx="1671850" cy="2366049"/>
            <a:chOff x="93327" y="75513"/>
            <a:chExt cx="2511793" cy="3554762"/>
          </a:xfrm>
        </p:grpSpPr>
        <p:sp>
          <p:nvSpPr>
            <p:cNvPr id="969" name="Google Shape;969;p45"/>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5"/>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5"/>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5"/>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5"/>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5"/>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5"/>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5"/>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5"/>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5"/>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5"/>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5"/>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5"/>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5"/>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5"/>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5"/>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5"/>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5"/>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5"/>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5"/>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5"/>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5"/>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5"/>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5"/>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5"/>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5"/>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5"/>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5"/>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5"/>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5"/>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5"/>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5"/>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5"/>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5"/>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5"/>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5"/>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5"/>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5"/>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5"/>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5"/>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5"/>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5"/>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5"/>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5"/>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5"/>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5"/>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5"/>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5"/>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5"/>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5"/>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5"/>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5"/>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5"/>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5"/>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5"/>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5"/>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5"/>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5"/>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5"/>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5"/>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5"/>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5"/>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5"/>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5"/>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5"/>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5"/>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5"/>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5"/>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5"/>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5"/>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5"/>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5"/>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5"/>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5"/>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5"/>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5"/>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5"/>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5"/>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5"/>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5"/>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5"/>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5"/>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5"/>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5"/>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5"/>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5"/>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5"/>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5"/>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5"/>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5"/>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5"/>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5"/>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5"/>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5"/>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5"/>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5"/>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5"/>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5"/>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5"/>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5"/>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5"/>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5"/>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5"/>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5"/>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5"/>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5"/>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5"/>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5"/>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5"/>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5"/>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5"/>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5"/>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5"/>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5"/>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5"/>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5"/>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5"/>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5"/>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5"/>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5"/>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5"/>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5"/>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5"/>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5"/>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5"/>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5"/>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5"/>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5"/>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5"/>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5"/>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5"/>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5"/>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1" name="Google Shape;1101;p45"/>
          <p:cNvSpPr/>
          <p:nvPr/>
        </p:nvSpPr>
        <p:spPr>
          <a:xfrm>
            <a:off x="895850" y="527275"/>
            <a:ext cx="7919400" cy="43941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5"/>
          <p:cNvSpPr/>
          <p:nvPr/>
        </p:nvSpPr>
        <p:spPr>
          <a:xfrm>
            <a:off x="895850" y="374650"/>
            <a:ext cx="7766400" cy="43941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5"/>
          <p:cNvSpPr txBox="1"/>
          <p:nvPr>
            <p:ph idx="1" type="subTitle"/>
          </p:nvPr>
        </p:nvSpPr>
        <p:spPr>
          <a:xfrm>
            <a:off x="1140600" y="613350"/>
            <a:ext cx="7276800" cy="3916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04" name="Google Shape;1104;p45"/>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5"/>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extLst>
    <p:ext uri="{DCECCB84-F9BA-43D5-87BE-67443E8EF086}">
      <p15:sldGuideLst>
        <p15:guide id="1" orient="horz" pos="236">
          <p15:clr>
            <a:srgbClr val="FA7B17"/>
          </p15:clr>
        </p15:guide>
        <p15:guide id="2" orient="horz" pos="310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6" name="Shape 1106"/>
        <p:cNvGrpSpPr/>
        <p:nvPr/>
      </p:nvGrpSpPr>
      <p:grpSpPr>
        <a:xfrm>
          <a:off x="0" y="0"/>
          <a:ext cx="0" cy="0"/>
          <a:chOff x="0" y="0"/>
          <a:chExt cx="0" cy="0"/>
        </a:xfrm>
      </p:grpSpPr>
      <p:sp>
        <p:nvSpPr>
          <p:cNvPr id="1107" name="Google Shape;1107;p46"/>
          <p:cNvSpPr/>
          <p:nvPr/>
        </p:nvSpPr>
        <p:spPr>
          <a:xfrm>
            <a:off x="150" y="150"/>
            <a:ext cx="32751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8" name="Google Shape;1108;p46"/>
          <p:cNvGrpSpPr/>
          <p:nvPr/>
        </p:nvGrpSpPr>
        <p:grpSpPr>
          <a:xfrm>
            <a:off x="-4" y="2777442"/>
            <a:ext cx="1671850" cy="2366049"/>
            <a:chOff x="93327" y="75513"/>
            <a:chExt cx="2511793" cy="3554762"/>
          </a:xfrm>
        </p:grpSpPr>
        <p:sp>
          <p:nvSpPr>
            <p:cNvPr id="1109" name="Google Shape;1109;p46"/>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6"/>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6"/>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6"/>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6"/>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6"/>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6"/>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6"/>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6"/>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6"/>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6"/>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6"/>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6"/>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6"/>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6"/>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6"/>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6"/>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6"/>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6"/>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6"/>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6"/>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6"/>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6"/>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6"/>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6"/>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6"/>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6"/>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6"/>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6"/>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6"/>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6"/>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6"/>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6"/>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6"/>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6"/>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6"/>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6"/>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6"/>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6"/>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6"/>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6"/>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6"/>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6"/>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6"/>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6"/>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6"/>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6"/>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6"/>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6"/>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6"/>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6"/>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6"/>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6"/>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6"/>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6"/>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6"/>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6"/>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6"/>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6"/>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6"/>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6"/>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6"/>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6"/>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6"/>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6"/>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6"/>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6"/>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6"/>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6"/>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6"/>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6"/>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6"/>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6"/>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6"/>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6"/>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6"/>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6"/>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6"/>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6"/>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6"/>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6"/>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6"/>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6"/>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6"/>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6"/>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6"/>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6"/>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6"/>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6"/>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6"/>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6"/>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6"/>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6"/>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6"/>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6"/>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6"/>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6"/>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6"/>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6"/>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6"/>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6"/>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6"/>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6"/>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6"/>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6"/>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6"/>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6"/>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6"/>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6"/>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6"/>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6"/>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6"/>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6"/>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6"/>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6"/>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6"/>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6"/>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6"/>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6"/>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6"/>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6"/>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6"/>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6"/>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6"/>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6"/>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6"/>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6"/>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6"/>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6"/>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6"/>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6"/>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6"/>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1" name="Google Shape;1241;p46"/>
          <p:cNvSpPr/>
          <p:nvPr/>
        </p:nvSpPr>
        <p:spPr>
          <a:xfrm>
            <a:off x="686543" y="865625"/>
            <a:ext cx="3956400" cy="371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6"/>
          <p:cNvSpPr/>
          <p:nvPr/>
        </p:nvSpPr>
        <p:spPr>
          <a:xfrm>
            <a:off x="539600" y="713225"/>
            <a:ext cx="3956400" cy="3717300"/>
          </a:xfrm>
          <a:prstGeom prst="rect">
            <a:avLst/>
          </a:prstGeom>
          <a:solidFill>
            <a:schemeClr val="accent4"/>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6"/>
          <p:cNvSpPr/>
          <p:nvPr/>
        </p:nvSpPr>
        <p:spPr>
          <a:xfrm flipH="1">
            <a:off x="534555" y="3142248"/>
            <a:ext cx="2855700" cy="81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6"/>
          <p:cNvSpPr/>
          <p:nvPr/>
        </p:nvSpPr>
        <p:spPr>
          <a:xfrm flipH="1">
            <a:off x="375463" y="2995915"/>
            <a:ext cx="2855700" cy="815100"/>
          </a:xfrm>
          <a:prstGeom prst="rect">
            <a:avLst/>
          </a:prstGeom>
          <a:solidFill>
            <a:schemeClr val="accen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6"/>
          <p:cNvSpPr txBox="1"/>
          <p:nvPr>
            <p:ph type="ctrTitle"/>
          </p:nvPr>
        </p:nvSpPr>
        <p:spPr>
          <a:xfrm>
            <a:off x="722100" y="1671900"/>
            <a:ext cx="2512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46" name="Google Shape;1246;p46"/>
          <p:cNvSpPr txBox="1"/>
          <p:nvPr>
            <p:ph idx="1" type="subTitle"/>
          </p:nvPr>
        </p:nvSpPr>
        <p:spPr>
          <a:xfrm>
            <a:off x="722100" y="3102425"/>
            <a:ext cx="2538600" cy="60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solidFill>
                  <a:schemeClr val="lt1"/>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47" name="Google Shape;1247;p46"/>
          <p:cNvSpPr txBox="1"/>
          <p:nvPr>
            <p:ph idx="2" type="title"/>
          </p:nvPr>
        </p:nvSpPr>
        <p:spPr>
          <a:xfrm>
            <a:off x="722100" y="941825"/>
            <a:ext cx="2512500" cy="73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600"/>
              <a:buFont typeface="Roboto Slab"/>
              <a:buNone/>
              <a:defRPr b="1" sz="3600">
                <a:solidFill>
                  <a:schemeClr val="accent1"/>
                </a:solidFill>
                <a:latin typeface="Roboto Slab"/>
                <a:ea typeface="Roboto Slab"/>
                <a:cs typeface="Roboto Slab"/>
                <a:sym typeface="Roboto Slab"/>
              </a:defRPr>
            </a:lvl1pPr>
            <a:lvl2pPr lvl="1"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2pPr>
            <a:lvl3pPr lvl="2"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3pPr>
            <a:lvl4pPr lvl="3"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4pPr>
            <a:lvl5pPr lvl="4"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5pPr>
            <a:lvl6pPr lvl="5"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6pPr>
            <a:lvl7pPr lvl="6"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7pPr>
            <a:lvl8pPr lvl="7"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8pPr>
            <a:lvl9pPr lvl="8"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1248" name="Shape 1248"/>
        <p:cNvGrpSpPr/>
        <p:nvPr/>
      </p:nvGrpSpPr>
      <p:grpSpPr>
        <a:xfrm>
          <a:off x="0" y="0"/>
          <a:ext cx="0" cy="0"/>
          <a:chOff x="0" y="0"/>
          <a:chExt cx="0" cy="0"/>
        </a:xfrm>
      </p:grpSpPr>
      <p:sp>
        <p:nvSpPr>
          <p:cNvPr id="1249" name="Google Shape;1249;p47"/>
          <p:cNvSpPr/>
          <p:nvPr/>
        </p:nvSpPr>
        <p:spPr>
          <a:xfrm>
            <a:off x="5875975" y="150"/>
            <a:ext cx="32751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0" name="Google Shape;1250;p47"/>
          <p:cNvGrpSpPr/>
          <p:nvPr/>
        </p:nvGrpSpPr>
        <p:grpSpPr>
          <a:xfrm>
            <a:off x="7472146" y="2777442"/>
            <a:ext cx="1671850" cy="2366049"/>
            <a:chOff x="93327" y="75513"/>
            <a:chExt cx="2511793" cy="3554762"/>
          </a:xfrm>
        </p:grpSpPr>
        <p:sp>
          <p:nvSpPr>
            <p:cNvPr id="1251" name="Google Shape;1251;p47"/>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7"/>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7"/>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7"/>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7"/>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7"/>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7"/>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7"/>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7"/>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7"/>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7"/>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7"/>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7"/>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7"/>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7"/>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7"/>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7"/>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7"/>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7"/>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7"/>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7"/>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47"/>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7"/>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47"/>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7"/>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7"/>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7"/>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7"/>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7"/>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7"/>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7"/>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7"/>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7"/>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7"/>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7"/>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7"/>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7"/>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7"/>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7"/>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7"/>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7"/>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7"/>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7"/>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7"/>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7"/>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7"/>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7"/>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7"/>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7"/>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7"/>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7"/>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7"/>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7"/>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7"/>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7"/>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7"/>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7"/>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7"/>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7"/>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7"/>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7"/>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7"/>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7"/>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7"/>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7"/>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7"/>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7"/>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7"/>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7"/>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7"/>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7"/>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7"/>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7"/>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7"/>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7"/>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7"/>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7"/>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7"/>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7"/>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7"/>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7"/>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7"/>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7"/>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7"/>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7"/>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7"/>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7"/>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7"/>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7"/>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7"/>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47"/>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7"/>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7"/>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7"/>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7"/>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7"/>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7"/>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7"/>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7"/>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47"/>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47"/>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7"/>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7"/>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7"/>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7"/>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7"/>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7"/>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7"/>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7"/>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7"/>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7"/>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47"/>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7"/>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7"/>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7"/>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7"/>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47"/>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47"/>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7"/>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7"/>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7"/>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7"/>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7"/>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7"/>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7"/>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7"/>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7"/>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7"/>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7"/>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7"/>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7"/>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7"/>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3" name="Google Shape;1383;p47"/>
          <p:cNvSpPr/>
          <p:nvPr/>
        </p:nvSpPr>
        <p:spPr>
          <a:xfrm>
            <a:off x="4759628" y="860550"/>
            <a:ext cx="3956400" cy="3717000"/>
          </a:xfrm>
          <a:prstGeom prst="rect">
            <a:avLst/>
          </a:prstGeom>
          <a:solidFill>
            <a:srgbClr val="F95A61"/>
          </a:solid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7"/>
          <p:cNvSpPr/>
          <p:nvPr/>
        </p:nvSpPr>
        <p:spPr>
          <a:xfrm>
            <a:off x="4599175" y="709550"/>
            <a:ext cx="3956400" cy="3717000"/>
          </a:xfrm>
          <a:prstGeom prst="rect">
            <a:avLst/>
          </a:prstGeom>
          <a:solidFill>
            <a:schemeClr val="lt1"/>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7"/>
          <p:cNvSpPr/>
          <p:nvPr/>
        </p:nvSpPr>
        <p:spPr>
          <a:xfrm flipH="1">
            <a:off x="4608834" y="3142248"/>
            <a:ext cx="2855700" cy="815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7"/>
          <p:cNvSpPr/>
          <p:nvPr/>
        </p:nvSpPr>
        <p:spPr>
          <a:xfrm flipH="1">
            <a:off x="4449742" y="2995915"/>
            <a:ext cx="2855700" cy="815100"/>
          </a:xfrm>
          <a:prstGeom prst="rect">
            <a:avLst/>
          </a:prstGeom>
          <a:solidFill>
            <a:srgbClr val="F95A61"/>
          </a:solidFill>
          <a:ln cap="flat" cmpd="sng" w="2857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7"/>
          <p:cNvSpPr txBox="1"/>
          <p:nvPr>
            <p:ph type="ctrTitle"/>
          </p:nvPr>
        </p:nvSpPr>
        <p:spPr>
          <a:xfrm>
            <a:off x="4796379" y="1671900"/>
            <a:ext cx="2512500" cy="6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8" name="Google Shape;1388;p47"/>
          <p:cNvSpPr txBox="1"/>
          <p:nvPr>
            <p:ph idx="1" type="subTitle"/>
          </p:nvPr>
        </p:nvSpPr>
        <p:spPr>
          <a:xfrm>
            <a:off x="4796379" y="3102425"/>
            <a:ext cx="2538600" cy="60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solidFill>
                  <a:schemeClr val="lt1"/>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89" name="Google Shape;1389;p47"/>
          <p:cNvSpPr txBox="1"/>
          <p:nvPr>
            <p:ph idx="2" type="title"/>
          </p:nvPr>
        </p:nvSpPr>
        <p:spPr>
          <a:xfrm>
            <a:off x="4796379" y="941825"/>
            <a:ext cx="2512500" cy="73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95A61"/>
              </a:buClr>
              <a:buSzPts val="3600"/>
              <a:buFont typeface="Roboto Slab"/>
              <a:buNone/>
              <a:defRPr b="1" sz="3600">
                <a:solidFill>
                  <a:srgbClr val="F95A61"/>
                </a:solidFill>
                <a:latin typeface="Roboto Slab"/>
                <a:ea typeface="Roboto Slab"/>
                <a:cs typeface="Roboto Slab"/>
                <a:sym typeface="Roboto Slab"/>
              </a:defRPr>
            </a:lvl1pPr>
            <a:lvl2pPr lvl="1"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2pPr>
            <a:lvl3pPr lvl="2"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3pPr>
            <a:lvl4pPr lvl="3"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4pPr>
            <a:lvl5pPr lvl="4"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5pPr>
            <a:lvl6pPr lvl="5"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6pPr>
            <a:lvl7pPr lvl="6"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7pPr>
            <a:lvl8pPr lvl="7"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8pPr>
            <a:lvl9pPr lvl="8" algn="l">
              <a:lnSpc>
                <a:spcPct val="100000"/>
              </a:lnSpc>
              <a:spcBef>
                <a:spcPts val="0"/>
              </a:spcBef>
              <a:spcAft>
                <a:spcPts val="0"/>
              </a:spcAft>
              <a:buSzPts val="4800"/>
              <a:buFont typeface="Roboto Slab"/>
              <a:buNone/>
              <a:defRPr b="1" sz="4800">
                <a:latin typeface="Roboto Slab"/>
                <a:ea typeface="Roboto Slab"/>
                <a:cs typeface="Roboto Slab"/>
                <a:sym typeface="Roboto Slab"/>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2"/>
        </a:solidFill>
      </p:bgPr>
    </p:bg>
    <p:spTree>
      <p:nvGrpSpPr>
        <p:cNvPr id="1390" name="Shape 1390"/>
        <p:cNvGrpSpPr/>
        <p:nvPr/>
      </p:nvGrpSpPr>
      <p:grpSpPr>
        <a:xfrm>
          <a:off x="0" y="0"/>
          <a:ext cx="0" cy="0"/>
          <a:chOff x="0" y="0"/>
          <a:chExt cx="0" cy="0"/>
        </a:xfrm>
      </p:grpSpPr>
      <p:grpSp>
        <p:nvGrpSpPr>
          <p:cNvPr id="1391" name="Google Shape;1391;p48"/>
          <p:cNvGrpSpPr/>
          <p:nvPr/>
        </p:nvGrpSpPr>
        <p:grpSpPr>
          <a:xfrm>
            <a:off x="7472146" y="2777442"/>
            <a:ext cx="1671850" cy="2366049"/>
            <a:chOff x="93327" y="75513"/>
            <a:chExt cx="2511793" cy="3554762"/>
          </a:xfrm>
        </p:grpSpPr>
        <p:sp>
          <p:nvSpPr>
            <p:cNvPr id="1392" name="Google Shape;1392;p48"/>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8"/>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8"/>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8"/>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8"/>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8"/>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8"/>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8"/>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8"/>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8"/>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8"/>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8"/>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8"/>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8"/>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8"/>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8"/>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8"/>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8"/>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48"/>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48"/>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8"/>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8"/>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8"/>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8"/>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8"/>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48"/>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48"/>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8"/>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48"/>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48"/>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48"/>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48"/>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8"/>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8"/>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8"/>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48"/>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8"/>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8"/>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8"/>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8"/>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8"/>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8"/>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8"/>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8"/>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8"/>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8"/>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8"/>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8"/>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48"/>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48"/>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8"/>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8"/>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8"/>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8"/>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8"/>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8"/>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8"/>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8"/>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8"/>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48"/>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48"/>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8"/>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8"/>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8"/>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8"/>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8"/>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48"/>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8"/>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48"/>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48"/>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8"/>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48"/>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48"/>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8"/>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8"/>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8"/>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8"/>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48"/>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48"/>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48"/>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8"/>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48"/>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48"/>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8"/>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48"/>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48"/>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8"/>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8"/>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8"/>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8"/>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8"/>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8"/>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8"/>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8"/>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8"/>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8"/>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8"/>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8"/>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8"/>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8"/>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8"/>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8"/>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8"/>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8"/>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8"/>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8"/>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48"/>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8"/>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8"/>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8"/>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8"/>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8"/>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8"/>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8"/>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8"/>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8"/>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8"/>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8"/>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8"/>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8"/>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8"/>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8"/>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8"/>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8"/>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8"/>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8"/>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8"/>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8"/>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8"/>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48"/>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8"/>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8"/>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4" name="Google Shape;1524;p48"/>
          <p:cNvSpPr/>
          <p:nvPr/>
        </p:nvSpPr>
        <p:spPr>
          <a:xfrm>
            <a:off x="1737973" y="865625"/>
            <a:ext cx="6368100" cy="37170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8"/>
          <p:cNvSpPr/>
          <p:nvPr/>
        </p:nvSpPr>
        <p:spPr>
          <a:xfrm>
            <a:off x="1565400" y="713225"/>
            <a:ext cx="6368100" cy="37170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8"/>
          <p:cNvSpPr/>
          <p:nvPr/>
        </p:nvSpPr>
        <p:spPr>
          <a:xfrm flipH="1">
            <a:off x="2663325" y="2177584"/>
            <a:ext cx="1514700" cy="5037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8"/>
          <p:cNvSpPr/>
          <p:nvPr/>
        </p:nvSpPr>
        <p:spPr>
          <a:xfrm flipH="1">
            <a:off x="2578937" y="2087163"/>
            <a:ext cx="1514700" cy="5037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8"/>
          <p:cNvSpPr/>
          <p:nvPr/>
        </p:nvSpPr>
        <p:spPr>
          <a:xfrm flipH="1">
            <a:off x="5420025" y="2177584"/>
            <a:ext cx="1514700" cy="5037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8"/>
          <p:cNvSpPr/>
          <p:nvPr/>
        </p:nvSpPr>
        <p:spPr>
          <a:xfrm flipH="1">
            <a:off x="5335637" y="2087163"/>
            <a:ext cx="1514700" cy="503700"/>
          </a:xfrm>
          <a:prstGeom prst="rect">
            <a:avLst/>
          </a:prstGeom>
          <a:solidFill>
            <a:srgbClr val="F95A6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8"/>
          <p:cNvSpPr txBox="1"/>
          <p:nvPr>
            <p:ph type="ctrTitle"/>
          </p:nvPr>
        </p:nvSpPr>
        <p:spPr>
          <a:xfrm>
            <a:off x="5478600" y="2155125"/>
            <a:ext cx="13134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1600"/>
              <a:buNone/>
              <a:defRPr b="1" sz="1600">
                <a:solidFill>
                  <a:schemeClr val="lt1"/>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531" name="Google Shape;1531;p48"/>
          <p:cNvSpPr txBox="1"/>
          <p:nvPr>
            <p:ph idx="1" type="subTitle"/>
          </p:nvPr>
        </p:nvSpPr>
        <p:spPr>
          <a:xfrm>
            <a:off x="5022688" y="2890550"/>
            <a:ext cx="2225100" cy="10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p:txBody>
      </p:sp>
      <p:sp>
        <p:nvSpPr>
          <p:cNvPr id="1532" name="Google Shape;1532;p48"/>
          <p:cNvSpPr txBox="1"/>
          <p:nvPr>
            <p:ph idx="2" type="ctrTitle"/>
          </p:nvPr>
        </p:nvSpPr>
        <p:spPr>
          <a:xfrm>
            <a:off x="2721750" y="2155125"/>
            <a:ext cx="13134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1600"/>
              <a:buNone/>
              <a:defRPr b="1" sz="1600">
                <a:solidFill>
                  <a:schemeClr val="lt1"/>
                </a:solidFill>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533" name="Google Shape;1533;p48"/>
          <p:cNvSpPr txBox="1"/>
          <p:nvPr>
            <p:ph idx="3" type="subTitle"/>
          </p:nvPr>
        </p:nvSpPr>
        <p:spPr>
          <a:xfrm>
            <a:off x="2265913" y="2890550"/>
            <a:ext cx="2225100" cy="10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534" name="Google Shape;1534;p48"/>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8"/>
          <p:cNvSpPr txBox="1"/>
          <p:nvPr>
            <p:ph idx="4"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cxnSp>
        <p:nvCxnSpPr>
          <p:cNvPr id="1536" name="Google Shape;1536;p48"/>
          <p:cNvCxnSpPr/>
          <p:nvPr/>
        </p:nvCxnSpPr>
        <p:spPr>
          <a:xfrm>
            <a:off x="4756820" y="995375"/>
            <a:ext cx="0" cy="3152700"/>
          </a:xfrm>
          <a:prstGeom prst="straightConnector1">
            <a:avLst/>
          </a:prstGeom>
          <a:noFill/>
          <a:ln cap="flat" cmpd="sng" w="28575">
            <a:solidFill>
              <a:srgbClr val="F95A6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TITLE_AND_TWO_COLUMNS_1">
    <p:bg>
      <p:bgPr>
        <a:solidFill>
          <a:schemeClr val="accent2"/>
        </a:solidFill>
      </p:bgPr>
    </p:bg>
    <p:spTree>
      <p:nvGrpSpPr>
        <p:cNvPr id="1537" name="Shape 1537"/>
        <p:cNvGrpSpPr/>
        <p:nvPr/>
      </p:nvGrpSpPr>
      <p:grpSpPr>
        <a:xfrm>
          <a:off x="0" y="0"/>
          <a:ext cx="0" cy="0"/>
          <a:chOff x="0" y="0"/>
          <a:chExt cx="0" cy="0"/>
        </a:xfrm>
      </p:grpSpPr>
      <p:grpSp>
        <p:nvGrpSpPr>
          <p:cNvPr id="1538" name="Google Shape;1538;p49"/>
          <p:cNvGrpSpPr/>
          <p:nvPr/>
        </p:nvGrpSpPr>
        <p:grpSpPr>
          <a:xfrm>
            <a:off x="7472146" y="2777442"/>
            <a:ext cx="1671850" cy="2366049"/>
            <a:chOff x="93327" y="75513"/>
            <a:chExt cx="2511793" cy="3554762"/>
          </a:xfrm>
        </p:grpSpPr>
        <p:sp>
          <p:nvSpPr>
            <p:cNvPr id="1539" name="Google Shape;1539;p49"/>
            <p:cNvSpPr/>
            <p:nvPr/>
          </p:nvSpPr>
          <p:spPr>
            <a:xfrm>
              <a:off x="185354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9"/>
            <p:cNvSpPr/>
            <p:nvPr/>
          </p:nvSpPr>
          <p:spPr>
            <a:xfrm>
              <a:off x="185354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9"/>
            <p:cNvSpPr/>
            <p:nvPr/>
          </p:nvSpPr>
          <p:spPr>
            <a:xfrm>
              <a:off x="185354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9"/>
            <p:cNvSpPr/>
            <p:nvPr/>
          </p:nvSpPr>
          <p:spPr>
            <a:xfrm>
              <a:off x="185354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9"/>
            <p:cNvSpPr/>
            <p:nvPr/>
          </p:nvSpPr>
          <p:spPr>
            <a:xfrm>
              <a:off x="185354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9"/>
            <p:cNvSpPr/>
            <p:nvPr/>
          </p:nvSpPr>
          <p:spPr>
            <a:xfrm>
              <a:off x="185354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9"/>
            <p:cNvSpPr/>
            <p:nvPr/>
          </p:nvSpPr>
          <p:spPr>
            <a:xfrm>
              <a:off x="185354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9"/>
            <p:cNvSpPr/>
            <p:nvPr/>
          </p:nvSpPr>
          <p:spPr>
            <a:xfrm>
              <a:off x="185354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9"/>
            <p:cNvSpPr/>
            <p:nvPr/>
          </p:nvSpPr>
          <p:spPr>
            <a:xfrm>
              <a:off x="185354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9"/>
            <p:cNvSpPr/>
            <p:nvPr/>
          </p:nvSpPr>
          <p:spPr>
            <a:xfrm>
              <a:off x="185354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9"/>
            <p:cNvSpPr/>
            <p:nvPr/>
          </p:nvSpPr>
          <p:spPr>
            <a:xfrm>
              <a:off x="185354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9"/>
            <p:cNvSpPr/>
            <p:nvPr/>
          </p:nvSpPr>
          <p:spPr>
            <a:xfrm>
              <a:off x="163351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9"/>
            <p:cNvSpPr/>
            <p:nvPr/>
          </p:nvSpPr>
          <p:spPr>
            <a:xfrm>
              <a:off x="163351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9"/>
            <p:cNvSpPr/>
            <p:nvPr/>
          </p:nvSpPr>
          <p:spPr>
            <a:xfrm>
              <a:off x="163351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9"/>
            <p:cNvSpPr/>
            <p:nvPr/>
          </p:nvSpPr>
          <p:spPr>
            <a:xfrm>
              <a:off x="163351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9"/>
            <p:cNvSpPr/>
            <p:nvPr/>
          </p:nvSpPr>
          <p:spPr>
            <a:xfrm>
              <a:off x="163351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9"/>
            <p:cNvSpPr/>
            <p:nvPr/>
          </p:nvSpPr>
          <p:spPr>
            <a:xfrm>
              <a:off x="163351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9"/>
            <p:cNvSpPr/>
            <p:nvPr/>
          </p:nvSpPr>
          <p:spPr>
            <a:xfrm>
              <a:off x="163351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9"/>
            <p:cNvSpPr/>
            <p:nvPr/>
          </p:nvSpPr>
          <p:spPr>
            <a:xfrm>
              <a:off x="163351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9"/>
            <p:cNvSpPr/>
            <p:nvPr/>
          </p:nvSpPr>
          <p:spPr>
            <a:xfrm>
              <a:off x="163351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9"/>
            <p:cNvSpPr/>
            <p:nvPr/>
          </p:nvSpPr>
          <p:spPr>
            <a:xfrm>
              <a:off x="163351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9"/>
            <p:cNvSpPr/>
            <p:nvPr/>
          </p:nvSpPr>
          <p:spPr>
            <a:xfrm>
              <a:off x="163351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9"/>
            <p:cNvSpPr/>
            <p:nvPr/>
          </p:nvSpPr>
          <p:spPr>
            <a:xfrm>
              <a:off x="229359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9"/>
            <p:cNvSpPr/>
            <p:nvPr/>
          </p:nvSpPr>
          <p:spPr>
            <a:xfrm>
              <a:off x="229359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9"/>
            <p:cNvSpPr/>
            <p:nvPr/>
          </p:nvSpPr>
          <p:spPr>
            <a:xfrm>
              <a:off x="229359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9"/>
            <p:cNvSpPr/>
            <p:nvPr/>
          </p:nvSpPr>
          <p:spPr>
            <a:xfrm>
              <a:off x="229359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9"/>
            <p:cNvSpPr/>
            <p:nvPr/>
          </p:nvSpPr>
          <p:spPr>
            <a:xfrm>
              <a:off x="229359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9"/>
            <p:cNvSpPr/>
            <p:nvPr/>
          </p:nvSpPr>
          <p:spPr>
            <a:xfrm>
              <a:off x="229359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9"/>
            <p:cNvSpPr/>
            <p:nvPr/>
          </p:nvSpPr>
          <p:spPr>
            <a:xfrm>
              <a:off x="229359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9"/>
            <p:cNvSpPr/>
            <p:nvPr/>
          </p:nvSpPr>
          <p:spPr>
            <a:xfrm>
              <a:off x="229359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9"/>
            <p:cNvSpPr/>
            <p:nvPr/>
          </p:nvSpPr>
          <p:spPr>
            <a:xfrm>
              <a:off x="229359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9"/>
            <p:cNvSpPr/>
            <p:nvPr/>
          </p:nvSpPr>
          <p:spPr>
            <a:xfrm>
              <a:off x="229359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9"/>
            <p:cNvSpPr/>
            <p:nvPr/>
          </p:nvSpPr>
          <p:spPr>
            <a:xfrm>
              <a:off x="229359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9"/>
            <p:cNvSpPr/>
            <p:nvPr/>
          </p:nvSpPr>
          <p:spPr>
            <a:xfrm>
              <a:off x="207356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9"/>
            <p:cNvSpPr/>
            <p:nvPr/>
          </p:nvSpPr>
          <p:spPr>
            <a:xfrm>
              <a:off x="207356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9"/>
            <p:cNvSpPr/>
            <p:nvPr/>
          </p:nvSpPr>
          <p:spPr>
            <a:xfrm>
              <a:off x="207356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9"/>
            <p:cNvSpPr/>
            <p:nvPr/>
          </p:nvSpPr>
          <p:spPr>
            <a:xfrm>
              <a:off x="207356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9"/>
            <p:cNvSpPr/>
            <p:nvPr/>
          </p:nvSpPr>
          <p:spPr>
            <a:xfrm>
              <a:off x="207356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9"/>
            <p:cNvSpPr/>
            <p:nvPr/>
          </p:nvSpPr>
          <p:spPr>
            <a:xfrm>
              <a:off x="207356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9"/>
            <p:cNvSpPr/>
            <p:nvPr/>
          </p:nvSpPr>
          <p:spPr>
            <a:xfrm>
              <a:off x="207356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9"/>
            <p:cNvSpPr/>
            <p:nvPr/>
          </p:nvSpPr>
          <p:spPr>
            <a:xfrm>
              <a:off x="207356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9"/>
            <p:cNvSpPr/>
            <p:nvPr/>
          </p:nvSpPr>
          <p:spPr>
            <a:xfrm>
              <a:off x="207356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9"/>
            <p:cNvSpPr/>
            <p:nvPr/>
          </p:nvSpPr>
          <p:spPr>
            <a:xfrm>
              <a:off x="207356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9"/>
            <p:cNvSpPr/>
            <p:nvPr/>
          </p:nvSpPr>
          <p:spPr>
            <a:xfrm>
              <a:off x="207356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9"/>
            <p:cNvSpPr/>
            <p:nvPr/>
          </p:nvSpPr>
          <p:spPr>
            <a:xfrm>
              <a:off x="251362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9"/>
            <p:cNvSpPr/>
            <p:nvPr/>
          </p:nvSpPr>
          <p:spPr>
            <a:xfrm>
              <a:off x="251362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9"/>
            <p:cNvSpPr/>
            <p:nvPr/>
          </p:nvSpPr>
          <p:spPr>
            <a:xfrm>
              <a:off x="251362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9"/>
            <p:cNvSpPr/>
            <p:nvPr/>
          </p:nvSpPr>
          <p:spPr>
            <a:xfrm>
              <a:off x="251362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9"/>
            <p:cNvSpPr/>
            <p:nvPr/>
          </p:nvSpPr>
          <p:spPr>
            <a:xfrm>
              <a:off x="251362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9"/>
            <p:cNvSpPr/>
            <p:nvPr/>
          </p:nvSpPr>
          <p:spPr>
            <a:xfrm>
              <a:off x="251362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9"/>
            <p:cNvSpPr/>
            <p:nvPr/>
          </p:nvSpPr>
          <p:spPr>
            <a:xfrm>
              <a:off x="251362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9"/>
            <p:cNvSpPr/>
            <p:nvPr/>
          </p:nvSpPr>
          <p:spPr>
            <a:xfrm>
              <a:off x="251362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9"/>
            <p:cNvSpPr/>
            <p:nvPr/>
          </p:nvSpPr>
          <p:spPr>
            <a:xfrm>
              <a:off x="251362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9"/>
            <p:cNvSpPr/>
            <p:nvPr/>
          </p:nvSpPr>
          <p:spPr>
            <a:xfrm>
              <a:off x="251362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9"/>
            <p:cNvSpPr/>
            <p:nvPr/>
          </p:nvSpPr>
          <p:spPr>
            <a:xfrm>
              <a:off x="251362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9"/>
            <p:cNvSpPr/>
            <p:nvPr/>
          </p:nvSpPr>
          <p:spPr>
            <a:xfrm>
              <a:off x="9332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9"/>
            <p:cNvSpPr/>
            <p:nvPr/>
          </p:nvSpPr>
          <p:spPr>
            <a:xfrm>
              <a:off x="9332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9"/>
            <p:cNvSpPr/>
            <p:nvPr/>
          </p:nvSpPr>
          <p:spPr>
            <a:xfrm>
              <a:off x="9332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9"/>
            <p:cNvSpPr/>
            <p:nvPr/>
          </p:nvSpPr>
          <p:spPr>
            <a:xfrm>
              <a:off x="9332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9"/>
            <p:cNvSpPr/>
            <p:nvPr/>
          </p:nvSpPr>
          <p:spPr>
            <a:xfrm>
              <a:off x="9332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9"/>
            <p:cNvSpPr/>
            <p:nvPr/>
          </p:nvSpPr>
          <p:spPr>
            <a:xfrm>
              <a:off x="9332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9"/>
            <p:cNvSpPr/>
            <p:nvPr/>
          </p:nvSpPr>
          <p:spPr>
            <a:xfrm>
              <a:off x="9332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9"/>
            <p:cNvSpPr/>
            <p:nvPr/>
          </p:nvSpPr>
          <p:spPr>
            <a:xfrm>
              <a:off x="9332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9"/>
            <p:cNvSpPr/>
            <p:nvPr/>
          </p:nvSpPr>
          <p:spPr>
            <a:xfrm>
              <a:off x="9332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9"/>
            <p:cNvSpPr/>
            <p:nvPr/>
          </p:nvSpPr>
          <p:spPr>
            <a:xfrm>
              <a:off x="9332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9"/>
            <p:cNvSpPr/>
            <p:nvPr/>
          </p:nvSpPr>
          <p:spPr>
            <a:xfrm>
              <a:off x="9332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9"/>
            <p:cNvSpPr/>
            <p:nvPr/>
          </p:nvSpPr>
          <p:spPr>
            <a:xfrm>
              <a:off x="533380"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9"/>
            <p:cNvSpPr/>
            <p:nvPr/>
          </p:nvSpPr>
          <p:spPr>
            <a:xfrm>
              <a:off x="533380"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9"/>
            <p:cNvSpPr/>
            <p:nvPr/>
          </p:nvSpPr>
          <p:spPr>
            <a:xfrm>
              <a:off x="533380"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9"/>
            <p:cNvSpPr/>
            <p:nvPr/>
          </p:nvSpPr>
          <p:spPr>
            <a:xfrm>
              <a:off x="533380"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9"/>
            <p:cNvSpPr/>
            <p:nvPr/>
          </p:nvSpPr>
          <p:spPr>
            <a:xfrm>
              <a:off x="533380"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9"/>
            <p:cNvSpPr/>
            <p:nvPr/>
          </p:nvSpPr>
          <p:spPr>
            <a:xfrm>
              <a:off x="533380"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9"/>
            <p:cNvSpPr/>
            <p:nvPr/>
          </p:nvSpPr>
          <p:spPr>
            <a:xfrm>
              <a:off x="533380"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9"/>
            <p:cNvSpPr/>
            <p:nvPr/>
          </p:nvSpPr>
          <p:spPr>
            <a:xfrm>
              <a:off x="533380"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9"/>
            <p:cNvSpPr/>
            <p:nvPr/>
          </p:nvSpPr>
          <p:spPr>
            <a:xfrm>
              <a:off x="533380"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9"/>
            <p:cNvSpPr/>
            <p:nvPr/>
          </p:nvSpPr>
          <p:spPr>
            <a:xfrm>
              <a:off x="533380"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9"/>
            <p:cNvSpPr/>
            <p:nvPr/>
          </p:nvSpPr>
          <p:spPr>
            <a:xfrm>
              <a:off x="533380"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9"/>
            <p:cNvSpPr/>
            <p:nvPr/>
          </p:nvSpPr>
          <p:spPr>
            <a:xfrm>
              <a:off x="313353"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9"/>
            <p:cNvSpPr/>
            <p:nvPr/>
          </p:nvSpPr>
          <p:spPr>
            <a:xfrm>
              <a:off x="313353"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9"/>
            <p:cNvSpPr/>
            <p:nvPr/>
          </p:nvSpPr>
          <p:spPr>
            <a:xfrm>
              <a:off x="313353"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9"/>
            <p:cNvSpPr/>
            <p:nvPr/>
          </p:nvSpPr>
          <p:spPr>
            <a:xfrm>
              <a:off x="313353"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9"/>
            <p:cNvSpPr/>
            <p:nvPr/>
          </p:nvSpPr>
          <p:spPr>
            <a:xfrm>
              <a:off x="313353"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9"/>
            <p:cNvSpPr/>
            <p:nvPr/>
          </p:nvSpPr>
          <p:spPr>
            <a:xfrm>
              <a:off x="313353"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49"/>
            <p:cNvSpPr/>
            <p:nvPr/>
          </p:nvSpPr>
          <p:spPr>
            <a:xfrm>
              <a:off x="313353"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49"/>
            <p:cNvSpPr/>
            <p:nvPr/>
          </p:nvSpPr>
          <p:spPr>
            <a:xfrm>
              <a:off x="313353"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9"/>
            <p:cNvSpPr/>
            <p:nvPr/>
          </p:nvSpPr>
          <p:spPr>
            <a:xfrm>
              <a:off x="313353"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9"/>
            <p:cNvSpPr/>
            <p:nvPr/>
          </p:nvSpPr>
          <p:spPr>
            <a:xfrm>
              <a:off x="313353"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49"/>
            <p:cNvSpPr/>
            <p:nvPr/>
          </p:nvSpPr>
          <p:spPr>
            <a:xfrm>
              <a:off x="313353"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49"/>
            <p:cNvSpPr/>
            <p:nvPr/>
          </p:nvSpPr>
          <p:spPr>
            <a:xfrm>
              <a:off x="973433"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49"/>
            <p:cNvSpPr/>
            <p:nvPr/>
          </p:nvSpPr>
          <p:spPr>
            <a:xfrm>
              <a:off x="973433"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9"/>
            <p:cNvSpPr/>
            <p:nvPr/>
          </p:nvSpPr>
          <p:spPr>
            <a:xfrm>
              <a:off x="973433"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9"/>
            <p:cNvSpPr/>
            <p:nvPr/>
          </p:nvSpPr>
          <p:spPr>
            <a:xfrm>
              <a:off x="973433"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9"/>
            <p:cNvSpPr/>
            <p:nvPr/>
          </p:nvSpPr>
          <p:spPr>
            <a:xfrm>
              <a:off x="973433"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9"/>
            <p:cNvSpPr/>
            <p:nvPr/>
          </p:nvSpPr>
          <p:spPr>
            <a:xfrm>
              <a:off x="973433"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9"/>
            <p:cNvSpPr/>
            <p:nvPr/>
          </p:nvSpPr>
          <p:spPr>
            <a:xfrm>
              <a:off x="973433"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9"/>
            <p:cNvSpPr/>
            <p:nvPr/>
          </p:nvSpPr>
          <p:spPr>
            <a:xfrm>
              <a:off x="973433"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9"/>
            <p:cNvSpPr/>
            <p:nvPr/>
          </p:nvSpPr>
          <p:spPr>
            <a:xfrm>
              <a:off x="973433"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9"/>
            <p:cNvSpPr/>
            <p:nvPr/>
          </p:nvSpPr>
          <p:spPr>
            <a:xfrm>
              <a:off x="973433"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9"/>
            <p:cNvSpPr/>
            <p:nvPr/>
          </p:nvSpPr>
          <p:spPr>
            <a:xfrm>
              <a:off x="973433"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9"/>
            <p:cNvSpPr/>
            <p:nvPr/>
          </p:nvSpPr>
          <p:spPr>
            <a:xfrm>
              <a:off x="753407"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9"/>
            <p:cNvSpPr/>
            <p:nvPr/>
          </p:nvSpPr>
          <p:spPr>
            <a:xfrm>
              <a:off x="753407"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9"/>
            <p:cNvSpPr/>
            <p:nvPr/>
          </p:nvSpPr>
          <p:spPr>
            <a:xfrm>
              <a:off x="753407"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9"/>
            <p:cNvSpPr/>
            <p:nvPr/>
          </p:nvSpPr>
          <p:spPr>
            <a:xfrm>
              <a:off x="753407"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9"/>
            <p:cNvSpPr/>
            <p:nvPr/>
          </p:nvSpPr>
          <p:spPr>
            <a:xfrm>
              <a:off x="753407"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9"/>
            <p:cNvSpPr/>
            <p:nvPr/>
          </p:nvSpPr>
          <p:spPr>
            <a:xfrm>
              <a:off x="753407"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9"/>
            <p:cNvSpPr/>
            <p:nvPr/>
          </p:nvSpPr>
          <p:spPr>
            <a:xfrm>
              <a:off x="753407"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9"/>
            <p:cNvSpPr/>
            <p:nvPr/>
          </p:nvSpPr>
          <p:spPr>
            <a:xfrm>
              <a:off x="753407"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9"/>
            <p:cNvSpPr/>
            <p:nvPr/>
          </p:nvSpPr>
          <p:spPr>
            <a:xfrm>
              <a:off x="753407"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9"/>
            <p:cNvSpPr/>
            <p:nvPr/>
          </p:nvSpPr>
          <p:spPr>
            <a:xfrm>
              <a:off x="753407"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9"/>
            <p:cNvSpPr/>
            <p:nvPr/>
          </p:nvSpPr>
          <p:spPr>
            <a:xfrm>
              <a:off x="753407"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9"/>
            <p:cNvSpPr/>
            <p:nvPr/>
          </p:nvSpPr>
          <p:spPr>
            <a:xfrm>
              <a:off x="1413487" y="755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9"/>
            <p:cNvSpPr/>
            <p:nvPr/>
          </p:nvSpPr>
          <p:spPr>
            <a:xfrm>
              <a:off x="1413487" y="4067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9"/>
            <p:cNvSpPr/>
            <p:nvPr/>
          </p:nvSpPr>
          <p:spPr>
            <a:xfrm>
              <a:off x="1413487" y="7379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9"/>
            <p:cNvSpPr/>
            <p:nvPr/>
          </p:nvSpPr>
          <p:spPr>
            <a:xfrm>
              <a:off x="1413487" y="10691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9"/>
            <p:cNvSpPr/>
            <p:nvPr/>
          </p:nvSpPr>
          <p:spPr>
            <a:xfrm>
              <a:off x="1413487" y="14004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9"/>
            <p:cNvSpPr/>
            <p:nvPr/>
          </p:nvSpPr>
          <p:spPr>
            <a:xfrm>
              <a:off x="1413487" y="17316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9"/>
            <p:cNvSpPr/>
            <p:nvPr/>
          </p:nvSpPr>
          <p:spPr>
            <a:xfrm>
              <a:off x="1413487" y="20628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9"/>
            <p:cNvSpPr/>
            <p:nvPr/>
          </p:nvSpPr>
          <p:spPr>
            <a:xfrm>
              <a:off x="1413487" y="239408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49"/>
            <p:cNvSpPr/>
            <p:nvPr/>
          </p:nvSpPr>
          <p:spPr>
            <a:xfrm>
              <a:off x="1413487" y="272531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49"/>
            <p:cNvSpPr/>
            <p:nvPr/>
          </p:nvSpPr>
          <p:spPr>
            <a:xfrm>
              <a:off x="1413487" y="3056538"/>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49"/>
            <p:cNvSpPr/>
            <p:nvPr/>
          </p:nvSpPr>
          <p:spPr>
            <a:xfrm>
              <a:off x="1413487" y="3387763"/>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9"/>
            <p:cNvSpPr/>
            <p:nvPr/>
          </p:nvSpPr>
          <p:spPr>
            <a:xfrm>
              <a:off x="1193460" y="2265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9"/>
            <p:cNvSpPr/>
            <p:nvPr/>
          </p:nvSpPr>
          <p:spPr>
            <a:xfrm>
              <a:off x="1193460" y="5577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9"/>
            <p:cNvSpPr/>
            <p:nvPr/>
          </p:nvSpPr>
          <p:spPr>
            <a:xfrm>
              <a:off x="1193460" y="8889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9"/>
            <p:cNvSpPr/>
            <p:nvPr/>
          </p:nvSpPr>
          <p:spPr>
            <a:xfrm>
              <a:off x="1193460" y="12202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49"/>
            <p:cNvSpPr/>
            <p:nvPr/>
          </p:nvSpPr>
          <p:spPr>
            <a:xfrm>
              <a:off x="1193460" y="15514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9"/>
            <p:cNvSpPr/>
            <p:nvPr/>
          </p:nvSpPr>
          <p:spPr>
            <a:xfrm>
              <a:off x="1193460" y="18826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9"/>
            <p:cNvSpPr/>
            <p:nvPr/>
          </p:nvSpPr>
          <p:spPr>
            <a:xfrm>
              <a:off x="1193460" y="22138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49"/>
            <p:cNvSpPr/>
            <p:nvPr/>
          </p:nvSpPr>
          <p:spPr>
            <a:xfrm>
              <a:off x="1193460" y="254510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49"/>
            <p:cNvSpPr/>
            <p:nvPr/>
          </p:nvSpPr>
          <p:spPr>
            <a:xfrm>
              <a:off x="1193460" y="287632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49"/>
            <p:cNvSpPr/>
            <p:nvPr/>
          </p:nvSpPr>
          <p:spPr>
            <a:xfrm>
              <a:off x="1193460" y="3207550"/>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49"/>
            <p:cNvSpPr/>
            <p:nvPr/>
          </p:nvSpPr>
          <p:spPr>
            <a:xfrm>
              <a:off x="1193460" y="3538775"/>
              <a:ext cx="91500" cy="91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1" name="Google Shape;1671;p49"/>
          <p:cNvGrpSpPr/>
          <p:nvPr/>
        </p:nvGrpSpPr>
        <p:grpSpPr>
          <a:xfrm>
            <a:off x="960025" y="555750"/>
            <a:ext cx="7712962" cy="4021800"/>
            <a:chOff x="1193310" y="555750"/>
            <a:chExt cx="7370246" cy="4021800"/>
          </a:xfrm>
        </p:grpSpPr>
        <p:sp>
          <p:nvSpPr>
            <p:cNvPr id="1672" name="Google Shape;1672;p49"/>
            <p:cNvSpPr/>
            <p:nvPr/>
          </p:nvSpPr>
          <p:spPr>
            <a:xfrm>
              <a:off x="1345556" y="708150"/>
              <a:ext cx="7218000" cy="3869400"/>
            </a:xfrm>
            <a:prstGeom prst="rect">
              <a:avLst/>
            </a:prstGeom>
            <a:solidFill>
              <a:srgbClr val="F95A61"/>
            </a:solidFill>
            <a:ln cap="flat" cmpd="sng" w="38100">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9"/>
            <p:cNvSpPr/>
            <p:nvPr/>
          </p:nvSpPr>
          <p:spPr>
            <a:xfrm>
              <a:off x="1193310" y="555750"/>
              <a:ext cx="7259100" cy="3869400"/>
            </a:xfrm>
            <a:prstGeom prst="rect">
              <a:avLst/>
            </a:prstGeom>
            <a:solidFill>
              <a:schemeClr val="lt1"/>
            </a:solidFill>
            <a:ln cap="flat" cmpd="sng" w="2857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4" name="Google Shape;1674;p49"/>
          <p:cNvSpPr txBox="1"/>
          <p:nvPr>
            <p:ph type="ctrTitle"/>
          </p:nvPr>
        </p:nvSpPr>
        <p:spPr>
          <a:xfrm>
            <a:off x="1591775" y="989401"/>
            <a:ext cx="2750100" cy="2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1600"/>
              <a:buNone/>
              <a:defRPr b="1" sz="1800">
                <a:solidFill>
                  <a:srgbClr val="F95A61"/>
                </a:solidFill>
              </a:defRPr>
            </a:lvl1pPr>
            <a:lvl2pPr lvl="1" algn="r">
              <a:lnSpc>
                <a:spcPct val="100000"/>
              </a:lnSpc>
              <a:spcBef>
                <a:spcPts val="0"/>
              </a:spcBef>
              <a:spcAft>
                <a:spcPts val="0"/>
              </a:spcAft>
              <a:buClr>
                <a:srgbClr val="F95A61"/>
              </a:buClr>
              <a:buSzPts val="1600"/>
              <a:buNone/>
              <a:defRPr sz="1600">
                <a:solidFill>
                  <a:srgbClr val="F95A61"/>
                </a:solidFill>
              </a:defRPr>
            </a:lvl2pPr>
            <a:lvl3pPr lvl="2" algn="r">
              <a:lnSpc>
                <a:spcPct val="100000"/>
              </a:lnSpc>
              <a:spcBef>
                <a:spcPts val="0"/>
              </a:spcBef>
              <a:spcAft>
                <a:spcPts val="0"/>
              </a:spcAft>
              <a:buClr>
                <a:srgbClr val="F95A61"/>
              </a:buClr>
              <a:buSzPts val="1600"/>
              <a:buNone/>
              <a:defRPr sz="1600">
                <a:solidFill>
                  <a:srgbClr val="F95A61"/>
                </a:solidFill>
              </a:defRPr>
            </a:lvl3pPr>
            <a:lvl4pPr lvl="3" algn="r">
              <a:lnSpc>
                <a:spcPct val="100000"/>
              </a:lnSpc>
              <a:spcBef>
                <a:spcPts val="0"/>
              </a:spcBef>
              <a:spcAft>
                <a:spcPts val="0"/>
              </a:spcAft>
              <a:buClr>
                <a:srgbClr val="F95A61"/>
              </a:buClr>
              <a:buSzPts val="1600"/>
              <a:buNone/>
              <a:defRPr sz="1600">
                <a:solidFill>
                  <a:srgbClr val="F95A61"/>
                </a:solidFill>
              </a:defRPr>
            </a:lvl4pPr>
            <a:lvl5pPr lvl="4" algn="r">
              <a:lnSpc>
                <a:spcPct val="100000"/>
              </a:lnSpc>
              <a:spcBef>
                <a:spcPts val="0"/>
              </a:spcBef>
              <a:spcAft>
                <a:spcPts val="0"/>
              </a:spcAft>
              <a:buClr>
                <a:srgbClr val="F95A61"/>
              </a:buClr>
              <a:buSzPts val="1600"/>
              <a:buNone/>
              <a:defRPr sz="1600">
                <a:solidFill>
                  <a:srgbClr val="F95A61"/>
                </a:solidFill>
              </a:defRPr>
            </a:lvl5pPr>
            <a:lvl6pPr lvl="5" algn="r">
              <a:lnSpc>
                <a:spcPct val="100000"/>
              </a:lnSpc>
              <a:spcBef>
                <a:spcPts val="0"/>
              </a:spcBef>
              <a:spcAft>
                <a:spcPts val="0"/>
              </a:spcAft>
              <a:buClr>
                <a:srgbClr val="F95A61"/>
              </a:buClr>
              <a:buSzPts val="1600"/>
              <a:buNone/>
              <a:defRPr sz="1600">
                <a:solidFill>
                  <a:srgbClr val="F95A61"/>
                </a:solidFill>
              </a:defRPr>
            </a:lvl6pPr>
            <a:lvl7pPr lvl="6" algn="r">
              <a:lnSpc>
                <a:spcPct val="100000"/>
              </a:lnSpc>
              <a:spcBef>
                <a:spcPts val="0"/>
              </a:spcBef>
              <a:spcAft>
                <a:spcPts val="0"/>
              </a:spcAft>
              <a:buClr>
                <a:srgbClr val="F95A61"/>
              </a:buClr>
              <a:buSzPts val="1600"/>
              <a:buNone/>
              <a:defRPr sz="1600">
                <a:solidFill>
                  <a:srgbClr val="F95A61"/>
                </a:solidFill>
              </a:defRPr>
            </a:lvl7pPr>
            <a:lvl8pPr lvl="7" algn="r">
              <a:lnSpc>
                <a:spcPct val="100000"/>
              </a:lnSpc>
              <a:spcBef>
                <a:spcPts val="0"/>
              </a:spcBef>
              <a:spcAft>
                <a:spcPts val="0"/>
              </a:spcAft>
              <a:buClr>
                <a:srgbClr val="F95A61"/>
              </a:buClr>
              <a:buSzPts val="1600"/>
              <a:buNone/>
              <a:defRPr sz="1600">
                <a:solidFill>
                  <a:srgbClr val="F95A61"/>
                </a:solidFill>
              </a:defRPr>
            </a:lvl8pPr>
            <a:lvl9pPr lvl="8" algn="r">
              <a:lnSpc>
                <a:spcPct val="100000"/>
              </a:lnSpc>
              <a:spcBef>
                <a:spcPts val="0"/>
              </a:spcBef>
              <a:spcAft>
                <a:spcPts val="0"/>
              </a:spcAft>
              <a:buClr>
                <a:srgbClr val="F95A61"/>
              </a:buClr>
              <a:buSzPts val="1600"/>
              <a:buNone/>
              <a:defRPr sz="1600">
                <a:solidFill>
                  <a:srgbClr val="F95A61"/>
                </a:solidFill>
              </a:defRPr>
            </a:lvl9pPr>
          </a:lstStyle>
          <a:p/>
        </p:txBody>
      </p:sp>
      <p:sp>
        <p:nvSpPr>
          <p:cNvPr id="1675" name="Google Shape;1675;p49"/>
          <p:cNvSpPr txBox="1"/>
          <p:nvPr>
            <p:ph idx="1" type="subTitle"/>
          </p:nvPr>
        </p:nvSpPr>
        <p:spPr>
          <a:xfrm>
            <a:off x="1591775" y="1239001"/>
            <a:ext cx="2750100" cy="50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676" name="Google Shape;1676;p49"/>
          <p:cNvSpPr/>
          <p:nvPr/>
        </p:nvSpPr>
        <p:spPr>
          <a:xfrm>
            <a:off x="-5075" y="0"/>
            <a:ext cx="544500" cy="51435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49"/>
          <p:cNvSpPr txBox="1"/>
          <p:nvPr>
            <p:ph idx="2"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678" name="Google Shape;1678;p49"/>
          <p:cNvSpPr txBox="1"/>
          <p:nvPr>
            <p:ph idx="3" type="ctrTitle"/>
          </p:nvPr>
        </p:nvSpPr>
        <p:spPr>
          <a:xfrm>
            <a:off x="5174775" y="989401"/>
            <a:ext cx="2750100" cy="2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1600"/>
              <a:buNone/>
              <a:defRPr b="1" sz="1800">
                <a:solidFill>
                  <a:srgbClr val="F95A61"/>
                </a:solidFill>
              </a:defRPr>
            </a:lvl1pPr>
            <a:lvl2pPr lvl="1" algn="r">
              <a:lnSpc>
                <a:spcPct val="100000"/>
              </a:lnSpc>
              <a:spcBef>
                <a:spcPts val="0"/>
              </a:spcBef>
              <a:spcAft>
                <a:spcPts val="0"/>
              </a:spcAft>
              <a:buClr>
                <a:srgbClr val="F95A61"/>
              </a:buClr>
              <a:buSzPts val="1600"/>
              <a:buNone/>
              <a:defRPr sz="1600">
                <a:solidFill>
                  <a:srgbClr val="F95A61"/>
                </a:solidFill>
              </a:defRPr>
            </a:lvl2pPr>
            <a:lvl3pPr lvl="2" algn="r">
              <a:lnSpc>
                <a:spcPct val="100000"/>
              </a:lnSpc>
              <a:spcBef>
                <a:spcPts val="0"/>
              </a:spcBef>
              <a:spcAft>
                <a:spcPts val="0"/>
              </a:spcAft>
              <a:buClr>
                <a:srgbClr val="F95A61"/>
              </a:buClr>
              <a:buSzPts val="1600"/>
              <a:buNone/>
              <a:defRPr sz="1600">
                <a:solidFill>
                  <a:srgbClr val="F95A61"/>
                </a:solidFill>
              </a:defRPr>
            </a:lvl3pPr>
            <a:lvl4pPr lvl="3" algn="r">
              <a:lnSpc>
                <a:spcPct val="100000"/>
              </a:lnSpc>
              <a:spcBef>
                <a:spcPts val="0"/>
              </a:spcBef>
              <a:spcAft>
                <a:spcPts val="0"/>
              </a:spcAft>
              <a:buClr>
                <a:srgbClr val="F95A61"/>
              </a:buClr>
              <a:buSzPts val="1600"/>
              <a:buNone/>
              <a:defRPr sz="1600">
                <a:solidFill>
                  <a:srgbClr val="F95A61"/>
                </a:solidFill>
              </a:defRPr>
            </a:lvl4pPr>
            <a:lvl5pPr lvl="4" algn="r">
              <a:lnSpc>
                <a:spcPct val="100000"/>
              </a:lnSpc>
              <a:spcBef>
                <a:spcPts val="0"/>
              </a:spcBef>
              <a:spcAft>
                <a:spcPts val="0"/>
              </a:spcAft>
              <a:buClr>
                <a:srgbClr val="F95A61"/>
              </a:buClr>
              <a:buSzPts val="1600"/>
              <a:buNone/>
              <a:defRPr sz="1600">
                <a:solidFill>
                  <a:srgbClr val="F95A61"/>
                </a:solidFill>
              </a:defRPr>
            </a:lvl5pPr>
            <a:lvl6pPr lvl="5" algn="r">
              <a:lnSpc>
                <a:spcPct val="100000"/>
              </a:lnSpc>
              <a:spcBef>
                <a:spcPts val="0"/>
              </a:spcBef>
              <a:spcAft>
                <a:spcPts val="0"/>
              </a:spcAft>
              <a:buClr>
                <a:srgbClr val="F95A61"/>
              </a:buClr>
              <a:buSzPts val="1600"/>
              <a:buNone/>
              <a:defRPr sz="1600">
                <a:solidFill>
                  <a:srgbClr val="F95A61"/>
                </a:solidFill>
              </a:defRPr>
            </a:lvl6pPr>
            <a:lvl7pPr lvl="6" algn="r">
              <a:lnSpc>
                <a:spcPct val="100000"/>
              </a:lnSpc>
              <a:spcBef>
                <a:spcPts val="0"/>
              </a:spcBef>
              <a:spcAft>
                <a:spcPts val="0"/>
              </a:spcAft>
              <a:buClr>
                <a:srgbClr val="F95A61"/>
              </a:buClr>
              <a:buSzPts val="1600"/>
              <a:buNone/>
              <a:defRPr sz="1600">
                <a:solidFill>
                  <a:srgbClr val="F95A61"/>
                </a:solidFill>
              </a:defRPr>
            </a:lvl7pPr>
            <a:lvl8pPr lvl="7" algn="r">
              <a:lnSpc>
                <a:spcPct val="100000"/>
              </a:lnSpc>
              <a:spcBef>
                <a:spcPts val="0"/>
              </a:spcBef>
              <a:spcAft>
                <a:spcPts val="0"/>
              </a:spcAft>
              <a:buClr>
                <a:srgbClr val="F95A61"/>
              </a:buClr>
              <a:buSzPts val="1600"/>
              <a:buNone/>
              <a:defRPr sz="1600">
                <a:solidFill>
                  <a:srgbClr val="F95A61"/>
                </a:solidFill>
              </a:defRPr>
            </a:lvl8pPr>
            <a:lvl9pPr lvl="8" algn="r">
              <a:lnSpc>
                <a:spcPct val="100000"/>
              </a:lnSpc>
              <a:spcBef>
                <a:spcPts val="0"/>
              </a:spcBef>
              <a:spcAft>
                <a:spcPts val="0"/>
              </a:spcAft>
              <a:buClr>
                <a:srgbClr val="F95A61"/>
              </a:buClr>
              <a:buSzPts val="1600"/>
              <a:buNone/>
              <a:defRPr sz="1600">
                <a:solidFill>
                  <a:srgbClr val="F95A61"/>
                </a:solidFill>
              </a:defRPr>
            </a:lvl9pPr>
          </a:lstStyle>
          <a:p/>
        </p:txBody>
      </p:sp>
      <p:sp>
        <p:nvSpPr>
          <p:cNvPr id="1679" name="Google Shape;1679;p49"/>
          <p:cNvSpPr txBox="1"/>
          <p:nvPr>
            <p:ph idx="4" type="subTitle"/>
          </p:nvPr>
        </p:nvSpPr>
        <p:spPr>
          <a:xfrm>
            <a:off x="5174775" y="1239001"/>
            <a:ext cx="2750100" cy="50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680" name="Google Shape;1680;p49"/>
          <p:cNvSpPr txBox="1"/>
          <p:nvPr>
            <p:ph idx="5" type="ctrTitle"/>
          </p:nvPr>
        </p:nvSpPr>
        <p:spPr>
          <a:xfrm>
            <a:off x="1591775" y="2215176"/>
            <a:ext cx="2750100" cy="2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1600"/>
              <a:buNone/>
              <a:defRPr b="1" sz="1800">
                <a:solidFill>
                  <a:srgbClr val="F95A61"/>
                </a:solidFill>
              </a:defRPr>
            </a:lvl1pPr>
            <a:lvl2pPr lvl="1" algn="r">
              <a:lnSpc>
                <a:spcPct val="100000"/>
              </a:lnSpc>
              <a:spcBef>
                <a:spcPts val="0"/>
              </a:spcBef>
              <a:spcAft>
                <a:spcPts val="0"/>
              </a:spcAft>
              <a:buClr>
                <a:srgbClr val="F95A61"/>
              </a:buClr>
              <a:buSzPts val="1600"/>
              <a:buNone/>
              <a:defRPr sz="1600">
                <a:solidFill>
                  <a:srgbClr val="F95A61"/>
                </a:solidFill>
              </a:defRPr>
            </a:lvl2pPr>
            <a:lvl3pPr lvl="2" algn="r">
              <a:lnSpc>
                <a:spcPct val="100000"/>
              </a:lnSpc>
              <a:spcBef>
                <a:spcPts val="0"/>
              </a:spcBef>
              <a:spcAft>
                <a:spcPts val="0"/>
              </a:spcAft>
              <a:buClr>
                <a:srgbClr val="F95A61"/>
              </a:buClr>
              <a:buSzPts val="1600"/>
              <a:buNone/>
              <a:defRPr sz="1600">
                <a:solidFill>
                  <a:srgbClr val="F95A61"/>
                </a:solidFill>
              </a:defRPr>
            </a:lvl3pPr>
            <a:lvl4pPr lvl="3" algn="r">
              <a:lnSpc>
                <a:spcPct val="100000"/>
              </a:lnSpc>
              <a:spcBef>
                <a:spcPts val="0"/>
              </a:spcBef>
              <a:spcAft>
                <a:spcPts val="0"/>
              </a:spcAft>
              <a:buClr>
                <a:srgbClr val="F95A61"/>
              </a:buClr>
              <a:buSzPts val="1600"/>
              <a:buNone/>
              <a:defRPr sz="1600">
                <a:solidFill>
                  <a:srgbClr val="F95A61"/>
                </a:solidFill>
              </a:defRPr>
            </a:lvl4pPr>
            <a:lvl5pPr lvl="4" algn="r">
              <a:lnSpc>
                <a:spcPct val="100000"/>
              </a:lnSpc>
              <a:spcBef>
                <a:spcPts val="0"/>
              </a:spcBef>
              <a:spcAft>
                <a:spcPts val="0"/>
              </a:spcAft>
              <a:buClr>
                <a:srgbClr val="F95A61"/>
              </a:buClr>
              <a:buSzPts val="1600"/>
              <a:buNone/>
              <a:defRPr sz="1600">
                <a:solidFill>
                  <a:srgbClr val="F95A61"/>
                </a:solidFill>
              </a:defRPr>
            </a:lvl5pPr>
            <a:lvl6pPr lvl="5" algn="r">
              <a:lnSpc>
                <a:spcPct val="100000"/>
              </a:lnSpc>
              <a:spcBef>
                <a:spcPts val="0"/>
              </a:spcBef>
              <a:spcAft>
                <a:spcPts val="0"/>
              </a:spcAft>
              <a:buClr>
                <a:srgbClr val="F95A61"/>
              </a:buClr>
              <a:buSzPts val="1600"/>
              <a:buNone/>
              <a:defRPr sz="1600">
                <a:solidFill>
                  <a:srgbClr val="F95A61"/>
                </a:solidFill>
              </a:defRPr>
            </a:lvl6pPr>
            <a:lvl7pPr lvl="6" algn="r">
              <a:lnSpc>
                <a:spcPct val="100000"/>
              </a:lnSpc>
              <a:spcBef>
                <a:spcPts val="0"/>
              </a:spcBef>
              <a:spcAft>
                <a:spcPts val="0"/>
              </a:spcAft>
              <a:buClr>
                <a:srgbClr val="F95A61"/>
              </a:buClr>
              <a:buSzPts val="1600"/>
              <a:buNone/>
              <a:defRPr sz="1600">
                <a:solidFill>
                  <a:srgbClr val="F95A61"/>
                </a:solidFill>
              </a:defRPr>
            </a:lvl7pPr>
            <a:lvl8pPr lvl="7" algn="r">
              <a:lnSpc>
                <a:spcPct val="100000"/>
              </a:lnSpc>
              <a:spcBef>
                <a:spcPts val="0"/>
              </a:spcBef>
              <a:spcAft>
                <a:spcPts val="0"/>
              </a:spcAft>
              <a:buClr>
                <a:srgbClr val="F95A61"/>
              </a:buClr>
              <a:buSzPts val="1600"/>
              <a:buNone/>
              <a:defRPr sz="1600">
                <a:solidFill>
                  <a:srgbClr val="F95A61"/>
                </a:solidFill>
              </a:defRPr>
            </a:lvl8pPr>
            <a:lvl9pPr lvl="8" algn="r">
              <a:lnSpc>
                <a:spcPct val="100000"/>
              </a:lnSpc>
              <a:spcBef>
                <a:spcPts val="0"/>
              </a:spcBef>
              <a:spcAft>
                <a:spcPts val="0"/>
              </a:spcAft>
              <a:buClr>
                <a:srgbClr val="F95A61"/>
              </a:buClr>
              <a:buSzPts val="1600"/>
              <a:buNone/>
              <a:defRPr sz="1600">
                <a:solidFill>
                  <a:srgbClr val="F95A61"/>
                </a:solidFill>
              </a:defRPr>
            </a:lvl9pPr>
          </a:lstStyle>
          <a:p/>
        </p:txBody>
      </p:sp>
      <p:sp>
        <p:nvSpPr>
          <p:cNvPr id="1681" name="Google Shape;1681;p49"/>
          <p:cNvSpPr txBox="1"/>
          <p:nvPr>
            <p:ph idx="6" type="subTitle"/>
          </p:nvPr>
        </p:nvSpPr>
        <p:spPr>
          <a:xfrm>
            <a:off x="1591775" y="2464787"/>
            <a:ext cx="2750100" cy="50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682" name="Google Shape;1682;p49"/>
          <p:cNvSpPr txBox="1"/>
          <p:nvPr>
            <p:ph idx="7" type="ctrTitle"/>
          </p:nvPr>
        </p:nvSpPr>
        <p:spPr>
          <a:xfrm>
            <a:off x="5174775" y="2215176"/>
            <a:ext cx="2750100" cy="2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1600"/>
              <a:buNone/>
              <a:defRPr b="1" sz="1800">
                <a:solidFill>
                  <a:srgbClr val="F95A61"/>
                </a:solidFill>
              </a:defRPr>
            </a:lvl1pPr>
            <a:lvl2pPr lvl="1" algn="r">
              <a:lnSpc>
                <a:spcPct val="100000"/>
              </a:lnSpc>
              <a:spcBef>
                <a:spcPts val="0"/>
              </a:spcBef>
              <a:spcAft>
                <a:spcPts val="0"/>
              </a:spcAft>
              <a:buClr>
                <a:srgbClr val="F95A61"/>
              </a:buClr>
              <a:buSzPts val="1600"/>
              <a:buNone/>
              <a:defRPr sz="1600">
                <a:solidFill>
                  <a:srgbClr val="F95A61"/>
                </a:solidFill>
              </a:defRPr>
            </a:lvl2pPr>
            <a:lvl3pPr lvl="2" algn="r">
              <a:lnSpc>
                <a:spcPct val="100000"/>
              </a:lnSpc>
              <a:spcBef>
                <a:spcPts val="0"/>
              </a:spcBef>
              <a:spcAft>
                <a:spcPts val="0"/>
              </a:spcAft>
              <a:buClr>
                <a:srgbClr val="F95A61"/>
              </a:buClr>
              <a:buSzPts val="1600"/>
              <a:buNone/>
              <a:defRPr sz="1600">
                <a:solidFill>
                  <a:srgbClr val="F95A61"/>
                </a:solidFill>
              </a:defRPr>
            </a:lvl3pPr>
            <a:lvl4pPr lvl="3" algn="r">
              <a:lnSpc>
                <a:spcPct val="100000"/>
              </a:lnSpc>
              <a:spcBef>
                <a:spcPts val="0"/>
              </a:spcBef>
              <a:spcAft>
                <a:spcPts val="0"/>
              </a:spcAft>
              <a:buClr>
                <a:srgbClr val="F95A61"/>
              </a:buClr>
              <a:buSzPts val="1600"/>
              <a:buNone/>
              <a:defRPr sz="1600">
                <a:solidFill>
                  <a:srgbClr val="F95A61"/>
                </a:solidFill>
              </a:defRPr>
            </a:lvl4pPr>
            <a:lvl5pPr lvl="4" algn="r">
              <a:lnSpc>
                <a:spcPct val="100000"/>
              </a:lnSpc>
              <a:spcBef>
                <a:spcPts val="0"/>
              </a:spcBef>
              <a:spcAft>
                <a:spcPts val="0"/>
              </a:spcAft>
              <a:buClr>
                <a:srgbClr val="F95A61"/>
              </a:buClr>
              <a:buSzPts val="1600"/>
              <a:buNone/>
              <a:defRPr sz="1600">
                <a:solidFill>
                  <a:srgbClr val="F95A61"/>
                </a:solidFill>
              </a:defRPr>
            </a:lvl5pPr>
            <a:lvl6pPr lvl="5" algn="r">
              <a:lnSpc>
                <a:spcPct val="100000"/>
              </a:lnSpc>
              <a:spcBef>
                <a:spcPts val="0"/>
              </a:spcBef>
              <a:spcAft>
                <a:spcPts val="0"/>
              </a:spcAft>
              <a:buClr>
                <a:srgbClr val="F95A61"/>
              </a:buClr>
              <a:buSzPts val="1600"/>
              <a:buNone/>
              <a:defRPr sz="1600">
                <a:solidFill>
                  <a:srgbClr val="F95A61"/>
                </a:solidFill>
              </a:defRPr>
            </a:lvl6pPr>
            <a:lvl7pPr lvl="6" algn="r">
              <a:lnSpc>
                <a:spcPct val="100000"/>
              </a:lnSpc>
              <a:spcBef>
                <a:spcPts val="0"/>
              </a:spcBef>
              <a:spcAft>
                <a:spcPts val="0"/>
              </a:spcAft>
              <a:buClr>
                <a:srgbClr val="F95A61"/>
              </a:buClr>
              <a:buSzPts val="1600"/>
              <a:buNone/>
              <a:defRPr sz="1600">
                <a:solidFill>
                  <a:srgbClr val="F95A61"/>
                </a:solidFill>
              </a:defRPr>
            </a:lvl7pPr>
            <a:lvl8pPr lvl="7" algn="r">
              <a:lnSpc>
                <a:spcPct val="100000"/>
              </a:lnSpc>
              <a:spcBef>
                <a:spcPts val="0"/>
              </a:spcBef>
              <a:spcAft>
                <a:spcPts val="0"/>
              </a:spcAft>
              <a:buClr>
                <a:srgbClr val="F95A61"/>
              </a:buClr>
              <a:buSzPts val="1600"/>
              <a:buNone/>
              <a:defRPr sz="1600">
                <a:solidFill>
                  <a:srgbClr val="F95A61"/>
                </a:solidFill>
              </a:defRPr>
            </a:lvl8pPr>
            <a:lvl9pPr lvl="8" algn="r">
              <a:lnSpc>
                <a:spcPct val="100000"/>
              </a:lnSpc>
              <a:spcBef>
                <a:spcPts val="0"/>
              </a:spcBef>
              <a:spcAft>
                <a:spcPts val="0"/>
              </a:spcAft>
              <a:buClr>
                <a:srgbClr val="F95A61"/>
              </a:buClr>
              <a:buSzPts val="1600"/>
              <a:buNone/>
              <a:defRPr sz="1600">
                <a:solidFill>
                  <a:srgbClr val="F95A61"/>
                </a:solidFill>
              </a:defRPr>
            </a:lvl9pPr>
          </a:lstStyle>
          <a:p/>
        </p:txBody>
      </p:sp>
      <p:sp>
        <p:nvSpPr>
          <p:cNvPr id="1683" name="Google Shape;1683;p49"/>
          <p:cNvSpPr txBox="1"/>
          <p:nvPr>
            <p:ph idx="8" type="subTitle"/>
          </p:nvPr>
        </p:nvSpPr>
        <p:spPr>
          <a:xfrm>
            <a:off x="5174675" y="2464787"/>
            <a:ext cx="2750100" cy="50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cxnSp>
        <p:nvCxnSpPr>
          <p:cNvPr id="1684" name="Google Shape;1684;p49"/>
          <p:cNvCxnSpPr/>
          <p:nvPr/>
        </p:nvCxnSpPr>
        <p:spPr>
          <a:xfrm>
            <a:off x="4756820" y="995375"/>
            <a:ext cx="0" cy="3152700"/>
          </a:xfrm>
          <a:prstGeom prst="straightConnector1">
            <a:avLst/>
          </a:prstGeom>
          <a:noFill/>
          <a:ln cap="flat" cmpd="sng" w="28575">
            <a:solidFill>
              <a:srgbClr val="F95A61"/>
            </a:solidFill>
            <a:prstDash val="solid"/>
            <a:round/>
            <a:headEnd len="sm" w="sm" type="none"/>
            <a:tailEnd len="sm" w="sm" type="none"/>
          </a:ln>
        </p:spPr>
      </p:cxnSp>
      <p:sp>
        <p:nvSpPr>
          <p:cNvPr id="1685" name="Google Shape;1685;p49"/>
          <p:cNvSpPr txBox="1"/>
          <p:nvPr>
            <p:ph idx="9" type="ctrTitle"/>
          </p:nvPr>
        </p:nvSpPr>
        <p:spPr>
          <a:xfrm>
            <a:off x="1591775" y="3416676"/>
            <a:ext cx="2750100" cy="2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1600"/>
              <a:buNone/>
              <a:defRPr b="1" sz="1800">
                <a:solidFill>
                  <a:srgbClr val="F95A61"/>
                </a:solidFill>
              </a:defRPr>
            </a:lvl1pPr>
            <a:lvl2pPr lvl="1" algn="r">
              <a:lnSpc>
                <a:spcPct val="100000"/>
              </a:lnSpc>
              <a:spcBef>
                <a:spcPts val="0"/>
              </a:spcBef>
              <a:spcAft>
                <a:spcPts val="0"/>
              </a:spcAft>
              <a:buClr>
                <a:srgbClr val="F95A61"/>
              </a:buClr>
              <a:buSzPts val="1600"/>
              <a:buNone/>
              <a:defRPr sz="1600">
                <a:solidFill>
                  <a:srgbClr val="F95A61"/>
                </a:solidFill>
              </a:defRPr>
            </a:lvl2pPr>
            <a:lvl3pPr lvl="2" algn="r">
              <a:lnSpc>
                <a:spcPct val="100000"/>
              </a:lnSpc>
              <a:spcBef>
                <a:spcPts val="0"/>
              </a:spcBef>
              <a:spcAft>
                <a:spcPts val="0"/>
              </a:spcAft>
              <a:buClr>
                <a:srgbClr val="F95A61"/>
              </a:buClr>
              <a:buSzPts val="1600"/>
              <a:buNone/>
              <a:defRPr sz="1600">
                <a:solidFill>
                  <a:srgbClr val="F95A61"/>
                </a:solidFill>
              </a:defRPr>
            </a:lvl3pPr>
            <a:lvl4pPr lvl="3" algn="r">
              <a:lnSpc>
                <a:spcPct val="100000"/>
              </a:lnSpc>
              <a:spcBef>
                <a:spcPts val="0"/>
              </a:spcBef>
              <a:spcAft>
                <a:spcPts val="0"/>
              </a:spcAft>
              <a:buClr>
                <a:srgbClr val="F95A61"/>
              </a:buClr>
              <a:buSzPts val="1600"/>
              <a:buNone/>
              <a:defRPr sz="1600">
                <a:solidFill>
                  <a:srgbClr val="F95A61"/>
                </a:solidFill>
              </a:defRPr>
            </a:lvl4pPr>
            <a:lvl5pPr lvl="4" algn="r">
              <a:lnSpc>
                <a:spcPct val="100000"/>
              </a:lnSpc>
              <a:spcBef>
                <a:spcPts val="0"/>
              </a:spcBef>
              <a:spcAft>
                <a:spcPts val="0"/>
              </a:spcAft>
              <a:buClr>
                <a:srgbClr val="F95A61"/>
              </a:buClr>
              <a:buSzPts val="1600"/>
              <a:buNone/>
              <a:defRPr sz="1600">
                <a:solidFill>
                  <a:srgbClr val="F95A61"/>
                </a:solidFill>
              </a:defRPr>
            </a:lvl5pPr>
            <a:lvl6pPr lvl="5" algn="r">
              <a:lnSpc>
                <a:spcPct val="100000"/>
              </a:lnSpc>
              <a:spcBef>
                <a:spcPts val="0"/>
              </a:spcBef>
              <a:spcAft>
                <a:spcPts val="0"/>
              </a:spcAft>
              <a:buClr>
                <a:srgbClr val="F95A61"/>
              </a:buClr>
              <a:buSzPts val="1600"/>
              <a:buNone/>
              <a:defRPr sz="1600">
                <a:solidFill>
                  <a:srgbClr val="F95A61"/>
                </a:solidFill>
              </a:defRPr>
            </a:lvl6pPr>
            <a:lvl7pPr lvl="6" algn="r">
              <a:lnSpc>
                <a:spcPct val="100000"/>
              </a:lnSpc>
              <a:spcBef>
                <a:spcPts val="0"/>
              </a:spcBef>
              <a:spcAft>
                <a:spcPts val="0"/>
              </a:spcAft>
              <a:buClr>
                <a:srgbClr val="F95A61"/>
              </a:buClr>
              <a:buSzPts val="1600"/>
              <a:buNone/>
              <a:defRPr sz="1600">
                <a:solidFill>
                  <a:srgbClr val="F95A61"/>
                </a:solidFill>
              </a:defRPr>
            </a:lvl7pPr>
            <a:lvl8pPr lvl="7" algn="r">
              <a:lnSpc>
                <a:spcPct val="100000"/>
              </a:lnSpc>
              <a:spcBef>
                <a:spcPts val="0"/>
              </a:spcBef>
              <a:spcAft>
                <a:spcPts val="0"/>
              </a:spcAft>
              <a:buClr>
                <a:srgbClr val="F95A61"/>
              </a:buClr>
              <a:buSzPts val="1600"/>
              <a:buNone/>
              <a:defRPr sz="1600">
                <a:solidFill>
                  <a:srgbClr val="F95A61"/>
                </a:solidFill>
              </a:defRPr>
            </a:lvl8pPr>
            <a:lvl9pPr lvl="8" algn="r">
              <a:lnSpc>
                <a:spcPct val="100000"/>
              </a:lnSpc>
              <a:spcBef>
                <a:spcPts val="0"/>
              </a:spcBef>
              <a:spcAft>
                <a:spcPts val="0"/>
              </a:spcAft>
              <a:buClr>
                <a:srgbClr val="F95A61"/>
              </a:buClr>
              <a:buSzPts val="1600"/>
              <a:buNone/>
              <a:defRPr sz="1600">
                <a:solidFill>
                  <a:srgbClr val="F95A61"/>
                </a:solidFill>
              </a:defRPr>
            </a:lvl9pPr>
          </a:lstStyle>
          <a:p/>
        </p:txBody>
      </p:sp>
      <p:sp>
        <p:nvSpPr>
          <p:cNvPr id="1686" name="Google Shape;1686;p49"/>
          <p:cNvSpPr txBox="1"/>
          <p:nvPr>
            <p:ph idx="13" type="subTitle"/>
          </p:nvPr>
        </p:nvSpPr>
        <p:spPr>
          <a:xfrm>
            <a:off x="1591775" y="3666276"/>
            <a:ext cx="2750100" cy="50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687" name="Google Shape;1687;p49"/>
          <p:cNvSpPr txBox="1"/>
          <p:nvPr>
            <p:ph idx="14" type="ctrTitle"/>
          </p:nvPr>
        </p:nvSpPr>
        <p:spPr>
          <a:xfrm>
            <a:off x="5174775" y="3416676"/>
            <a:ext cx="2750100" cy="2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95A61"/>
              </a:buClr>
              <a:buSzPts val="1600"/>
              <a:buNone/>
              <a:defRPr b="1" sz="1800">
                <a:solidFill>
                  <a:srgbClr val="F95A61"/>
                </a:solidFill>
              </a:defRPr>
            </a:lvl1pPr>
            <a:lvl2pPr lvl="1" algn="r">
              <a:lnSpc>
                <a:spcPct val="100000"/>
              </a:lnSpc>
              <a:spcBef>
                <a:spcPts val="0"/>
              </a:spcBef>
              <a:spcAft>
                <a:spcPts val="0"/>
              </a:spcAft>
              <a:buClr>
                <a:srgbClr val="F95A61"/>
              </a:buClr>
              <a:buSzPts val="1600"/>
              <a:buNone/>
              <a:defRPr sz="1600">
                <a:solidFill>
                  <a:srgbClr val="F95A61"/>
                </a:solidFill>
              </a:defRPr>
            </a:lvl2pPr>
            <a:lvl3pPr lvl="2" algn="r">
              <a:lnSpc>
                <a:spcPct val="100000"/>
              </a:lnSpc>
              <a:spcBef>
                <a:spcPts val="0"/>
              </a:spcBef>
              <a:spcAft>
                <a:spcPts val="0"/>
              </a:spcAft>
              <a:buClr>
                <a:srgbClr val="F95A61"/>
              </a:buClr>
              <a:buSzPts val="1600"/>
              <a:buNone/>
              <a:defRPr sz="1600">
                <a:solidFill>
                  <a:srgbClr val="F95A61"/>
                </a:solidFill>
              </a:defRPr>
            </a:lvl3pPr>
            <a:lvl4pPr lvl="3" algn="r">
              <a:lnSpc>
                <a:spcPct val="100000"/>
              </a:lnSpc>
              <a:spcBef>
                <a:spcPts val="0"/>
              </a:spcBef>
              <a:spcAft>
                <a:spcPts val="0"/>
              </a:spcAft>
              <a:buClr>
                <a:srgbClr val="F95A61"/>
              </a:buClr>
              <a:buSzPts val="1600"/>
              <a:buNone/>
              <a:defRPr sz="1600">
                <a:solidFill>
                  <a:srgbClr val="F95A61"/>
                </a:solidFill>
              </a:defRPr>
            </a:lvl4pPr>
            <a:lvl5pPr lvl="4" algn="r">
              <a:lnSpc>
                <a:spcPct val="100000"/>
              </a:lnSpc>
              <a:spcBef>
                <a:spcPts val="0"/>
              </a:spcBef>
              <a:spcAft>
                <a:spcPts val="0"/>
              </a:spcAft>
              <a:buClr>
                <a:srgbClr val="F95A61"/>
              </a:buClr>
              <a:buSzPts val="1600"/>
              <a:buNone/>
              <a:defRPr sz="1600">
                <a:solidFill>
                  <a:srgbClr val="F95A61"/>
                </a:solidFill>
              </a:defRPr>
            </a:lvl5pPr>
            <a:lvl6pPr lvl="5" algn="r">
              <a:lnSpc>
                <a:spcPct val="100000"/>
              </a:lnSpc>
              <a:spcBef>
                <a:spcPts val="0"/>
              </a:spcBef>
              <a:spcAft>
                <a:spcPts val="0"/>
              </a:spcAft>
              <a:buClr>
                <a:srgbClr val="F95A61"/>
              </a:buClr>
              <a:buSzPts val="1600"/>
              <a:buNone/>
              <a:defRPr sz="1600">
                <a:solidFill>
                  <a:srgbClr val="F95A61"/>
                </a:solidFill>
              </a:defRPr>
            </a:lvl6pPr>
            <a:lvl7pPr lvl="6" algn="r">
              <a:lnSpc>
                <a:spcPct val="100000"/>
              </a:lnSpc>
              <a:spcBef>
                <a:spcPts val="0"/>
              </a:spcBef>
              <a:spcAft>
                <a:spcPts val="0"/>
              </a:spcAft>
              <a:buClr>
                <a:srgbClr val="F95A61"/>
              </a:buClr>
              <a:buSzPts val="1600"/>
              <a:buNone/>
              <a:defRPr sz="1600">
                <a:solidFill>
                  <a:srgbClr val="F95A61"/>
                </a:solidFill>
              </a:defRPr>
            </a:lvl7pPr>
            <a:lvl8pPr lvl="7" algn="r">
              <a:lnSpc>
                <a:spcPct val="100000"/>
              </a:lnSpc>
              <a:spcBef>
                <a:spcPts val="0"/>
              </a:spcBef>
              <a:spcAft>
                <a:spcPts val="0"/>
              </a:spcAft>
              <a:buClr>
                <a:srgbClr val="F95A61"/>
              </a:buClr>
              <a:buSzPts val="1600"/>
              <a:buNone/>
              <a:defRPr sz="1600">
                <a:solidFill>
                  <a:srgbClr val="F95A61"/>
                </a:solidFill>
              </a:defRPr>
            </a:lvl8pPr>
            <a:lvl9pPr lvl="8" algn="r">
              <a:lnSpc>
                <a:spcPct val="100000"/>
              </a:lnSpc>
              <a:spcBef>
                <a:spcPts val="0"/>
              </a:spcBef>
              <a:spcAft>
                <a:spcPts val="0"/>
              </a:spcAft>
              <a:buClr>
                <a:srgbClr val="F95A61"/>
              </a:buClr>
              <a:buSzPts val="1600"/>
              <a:buNone/>
              <a:defRPr sz="1600">
                <a:solidFill>
                  <a:srgbClr val="F95A61"/>
                </a:solidFill>
              </a:defRPr>
            </a:lvl9pPr>
          </a:lstStyle>
          <a:p/>
        </p:txBody>
      </p:sp>
      <p:sp>
        <p:nvSpPr>
          <p:cNvPr id="1688" name="Google Shape;1688;p49"/>
          <p:cNvSpPr txBox="1"/>
          <p:nvPr>
            <p:ph idx="15" type="subTitle"/>
          </p:nvPr>
        </p:nvSpPr>
        <p:spPr>
          <a:xfrm>
            <a:off x="5174675" y="3666276"/>
            <a:ext cx="2750100" cy="50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Tree>
  </p:cSld>
  <p:clrMapOvr>
    <a:masterClrMapping/>
  </p:clrMapOvr>
  <p:extLst>
    <p:ext uri="{DCECCB84-F9BA-43D5-87BE-67443E8EF086}">
      <p15:sldGuideLst>
        <p15:guide id="1" orient="horz" pos="2115">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311700" y="445025"/>
            <a:ext cx="8520600" cy="572700"/>
          </a:xfrm>
          <a:prstGeom prst="rect">
            <a:avLst/>
          </a:prstGeom>
          <a:noFill/>
          <a:ln>
            <a:noFill/>
          </a:ln>
        </p:spPr>
        <p:txBody>
          <a:bodyPr anchorCtr="0" anchor="t" bIns="228600" lIns="228600" spcFirstLastPara="1" rIns="228600" wrap="square" tIns="228600">
            <a:noAutofit/>
          </a:bodyPr>
          <a:lstStyle>
            <a:lvl1pPr lvl="0"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1pPr>
            <a:lvl2pPr lvl="1"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2pPr>
            <a:lvl3pPr lvl="2"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3pPr>
            <a:lvl4pPr lvl="3"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4pPr>
            <a:lvl5pPr lvl="4"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5pPr>
            <a:lvl6pPr lvl="5"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6pPr>
            <a:lvl7pPr lvl="6"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7pPr>
            <a:lvl8pPr lvl="7"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8pPr>
            <a:lvl9pPr lvl="8" marR="0" rtl="0" algn="l">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9pPr>
          </a:lstStyle>
          <a:p/>
        </p:txBody>
      </p:sp>
      <p:sp>
        <p:nvSpPr>
          <p:cNvPr id="7" name="Google Shape;7;p40"/>
          <p:cNvSpPr txBox="1"/>
          <p:nvPr>
            <p:ph idx="1" type="body"/>
          </p:nvPr>
        </p:nvSpPr>
        <p:spPr>
          <a:xfrm>
            <a:off x="311700" y="1152475"/>
            <a:ext cx="8520600" cy="3416400"/>
          </a:xfrm>
          <a:prstGeom prst="rect">
            <a:avLst/>
          </a:prstGeom>
          <a:noFill/>
          <a:ln>
            <a:noFill/>
          </a:ln>
        </p:spPr>
        <p:txBody>
          <a:bodyPr anchorCtr="0" anchor="t" bIns="228600" lIns="228600" spcFirstLastPara="1" rIns="228600" wrap="square" tIns="228600">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jp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research.lesley.edu/critique" TargetMode="External"/><Relationship Id="rId9" Type="http://schemas.openxmlformats.org/officeDocument/2006/relationships/hyperlink" Target="https://www.fastcompany.com/90650702/how-to-deal-with-criticism-when-people-hate-your-designs" TargetMode="External"/><Relationship Id="rId5" Type="http://schemas.openxmlformats.org/officeDocument/2006/relationships/hyperlink" Target="http://adelheidmers.org/intro_9_16_sub1/mers_critique.html" TargetMode="External"/><Relationship Id="rId6" Type="http://schemas.openxmlformats.org/officeDocument/2006/relationships/hyperlink" Target="http://www.csus.edu/indiv/e/estiokom/ten_ideas.pdf" TargetMode="External"/><Relationship Id="rId7" Type="http://schemas.openxmlformats.org/officeDocument/2006/relationships/hyperlink" Target="http://www.pleiadesmag.com/pure-craft-is-a-lie-part-1/" TargetMode="External"/><Relationship Id="rId8" Type="http://schemas.openxmlformats.org/officeDocument/2006/relationships/hyperlink" Target="http://www.whaleroadreview.com/a-case-for-workshop-alternatives/" TargetMode="External"/><Relationship Id="rId10" Type="http://schemas.openxmlformats.org/officeDocument/2006/relationships/hyperlink" Target="https://www.fastcompany.com/90650702/how-to-deal-with-criticism-when-people-hate-your-design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toptal.com/designers/freelance" TargetMode="External"/><Relationship Id="rId4" Type="http://schemas.openxmlformats.org/officeDocument/2006/relationships/image" Target="../media/image3.png"/><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6" name="Shape 3966"/>
        <p:cNvGrpSpPr/>
        <p:nvPr/>
      </p:nvGrpSpPr>
      <p:grpSpPr>
        <a:xfrm>
          <a:off x="0" y="0"/>
          <a:ext cx="0" cy="0"/>
          <a:chOff x="0" y="0"/>
          <a:chExt cx="0" cy="0"/>
        </a:xfrm>
      </p:grpSpPr>
      <p:sp>
        <p:nvSpPr>
          <p:cNvPr id="3967" name="Google Shape;3967;p1"/>
          <p:cNvSpPr txBox="1"/>
          <p:nvPr>
            <p:ph type="ctrTitle"/>
          </p:nvPr>
        </p:nvSpPr>
        <p:spPr>
          <a:xfrm>
            <a:off x="892475" y="1033400"/>
            <a:ext cx="3414000" cy="176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dk1"/>
                </a:solidFill>
                <a:latin typeface="Pacifico"/>
                <a:ea typeface="Pacifico"/>
                <a:cs typeface="Pacifico"/>
                <a:sym typeface="Pacifico"/>
              </a:rPr>
              <a:t>Girl Develop It!</a:t>
            </a:r>
            <a:endParaRPr sz="3600">
              <a:solidFill>
                <a:schemeClr val="dk1"/>
              </a:solidFill>
              <a:latin typeface="Pacifico"/>
              <a:ea typeface="Pacifico"/>
              <a:cs typeface="Pacifico"/>
              <a:sym typeface="Pacifico"/>
            </a:endParaRPr>
          </a:p>
        </p:txBody>
      </p:sp>
      <p:sp>
        <p:nvSpPr>
          <p:cNvPr id="3968" name="Google Shape;3968;p1"/>
          <p:cNvSpPr txBox="1"/>
          <p:nvPr>
            <p:ph idx="1" type="subTitle"/>
          </p:nvPr>
        </p:nvSpPr>
        <p:spPr>
          <a:xfrm>
            <a:off x="892475" y="3029100"/>
            <a:ext cx="2260200" cy="73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Design Critique and Storytelling Pt. 2</a:t>
            </a:r>
            <a:endParaRPr>
              <a:latin typeface="Arial"/>
              <a:ea typeface="Arial"/>
              <a:cs typeface="Arial"/>
              <a:sym typeface="Arial"/>
            </a:endParaRPr>
          </a:p>
        </p:txBody>
      </p:sp>
      <p:pic>
        <p:nvPicPr>
          <p:cNvPr id="3969" name="Google Shape;3969;p1"/>
          <p:cNvPicPr preferRelativeResize="0"/>
          <p:nvPr/>
        </p:nvPicPr>
        <p:blipFill rotWithShape="1">
          <a:blip r:embed="rId4">
            <a:alphaModFix/>
          </a:blip>
          <a:srcRect b="0" l="0" r="0" t="0"/>
          <a:stretch/>
        </p:blipFill>
        <p:spPr>
          <a:xfrm>
            <a:off x="209625" y="176950"/>
            <a:ext cx="776800" cy="3613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1" name="Shape 4041"/>
        <p:cNvGrpSpPr/>
        <p:nvPr/>
      </p:nvGrpSpPr>
      <p:grpSpPr>
        <a:xfrm>
          <a:off x="0" y="0"/>
          <a:ext cx="0" cy="0"/>
          <a:chOff x="0" y="0"/>
          <a:chExt cx="0" cy="0"/>
        </a:xfrm>
      </p:grpSpPr>
      <p:sp>
        <p:nvSpPr>
          <p:cNvPr id="4042" name="Google Shape;4042;p30"/>
          <p:cNvSpPr txBox="1"/>
          <p:nvPr>
            <p:ph idx="1" type="subTitle"/>
          </p:nvPr>
        </p:nvSpPr>
        <p:spPr>
          <a:xfrm>
            <a:off x="892475" y="3029100"/>
            <a:ext cx="2260200" cy="7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
              </a:spcAft>
              <a:buSzPts val="1600"/>
              <a:buNone/>
            </a:pPr>
            <a:r>
              <a:rPr lang="en">
                <a:latin typeface="Arial"/>
                <a:ea typeface="Arial"/>
                <a:cs typeface="Arial"/>
                <a:sym typeface="Arial"/>
              </a:rPr>
              <a:t>Design Critique and Storytelling Pt. 2</a:t>
            </a:r>
            <a:endParaRPr>
              <a:latin typeface="Arial"/>
              <a:ea typeface="Arial"/>
              <a:cs typeface="Arial"/>
              <a:sym typeface="Arial"/>
            </a:endParaRPr>
          </a:p>
        </p:txBody>
      </p:sp>
      <p:pic>
        <p:nvPicPr>
          <p:cNvPr id="4043" name="Google Shape;4043;p30"/>
          <p:cNvPicPr preferRelativeResize="0"/>
          <p:nvPr/>
        </p:nvPicPr>
        <p:blipFill rotWithShape="1">
          <a:blip r:embed="rId3">
            <a:alphaModFix/>
          </a:blip>
          <a:srcRect b="0" l="0" r="0" t="0"/>
          <a:stretch/>
        </p:blipFill>
        <p:spPr>
          <a:xfrm>
            <a:off x="209625" y="176950"/>
            <a:ext cx="776800" cy="361308"/>
          </a:xfrm>
          <a:prstGeom prst="rect">
            <a:avLst/>
          </a:prstGeom>
          <a:noFill/>
          <a:ln>
            <a:noFill/>
          </a:ln>
        </p:spPr>
      </p:pic>
      <p:sp>
        <p:nvSpPr>
          <p:cNvPr id="4044" name="Google Shape;4044;p30"/>
          <p:cNvSpPr txBox="1"/>
          <p:nvPr>
            <p:ph idx="4294967295" type="ctrTitle"/>
          </p:nvPr>
        </p:nvSpPr>
        <p:spPr>
          <a:xfrm>
            <a:off x="722100" y="1671900"/>
            <a:ext cx="2698500" cy="1137300"/>
          </a:xfrm>
          <a:prstGeom prst="rect">
            <a:avLst/>
          </a:prstGeom>
          <a:noFill/>
          <a:ln>
            <a:noFill/>
          </a:ln>
        </p:spPr>
        <p:txBody>
          <a:bodyPr anchorCtr="0" anchor="t" bIns="228600" lIns="228600" spcFirstLastPara="1" rIns="228600" wrap="square" tIns="228600">
            <a:noAutofit/>
          </a:bodyPr>
          <a:lstStyle/>
          <a:p>
            <a:pPr indent="0" lvl="0" marL="0" marR="0" rtl="0" algn="l">
              <a:lnSpc>
                <a:spcPct val="100000"/>
              </a:lnSpc>
              <a:spcBef>
                <a:spcPts val="0"/>
              </a:spcBef>
              <a:spcAft>
                <a:spcPts val="0"/>
              </a:spcAft>
              <a:buClr>
                <a:schemeClr val="dk2"/>
              </a:buClr>
              <a:buSzPts val="2800"/>
              <a:buFont typeface="Roboto"/>
              <a:buNone/>
            </a:pPr>
            <a:r>
              <a:rPr lang="en">
                <a:latin typeface="Arial"/>
                <a:ea typeface="Arial"/>
                <a:cs typeface="Arial"/>
                <a:sym typeface="Arial"/>
              </a:rPr>
              <a:t>Presentations</a:t>
            </a:r>
            <a:endParaRPr b="0" i="0" sz="2800" u="none" cap="none" strike="noStrike">
              <a:solidFill>
                <a:schemeClr val="dk2"/>
              </a:solidFill>
              <a:latin typeface="Arial"/>
              <a:ea typeface="Arial"/>
              <a:cs typeface="Arial"/>
              <a:sym typeface="Arial"/>
            </a:endParaRPr>
          </a:p>
        </p:txBody>
      </p:sp>
      <p:sp>
        <p:nvSpPr>
          <p:cNvPr id="4045" name="Google Shape;4045;p30"/>
          <p:cNvSpPr txBox="1"/>
          <p:nvPr>
            <p:ph idx="4294967295" type="title"/>
          </p:nvPr>
        </p:nvSpPr>
        <p:spPr>
          <a:xfrm>
            <a:off x="722100" y="941825"/>
            <a:ext cx="2512500" cy="730200"/>
          </a:xfrm>
          <a:prstGeom prst="rect">
            <a:avLst/>
          </a:prstGeom>
          <a:noFill/>
          <a:ln>
            <a:noFill/>
          </a:ln>
        </p:spPr>
        <p:txBody>
          <a:bodyPr anchorCtr="0" anchor="t" bIns="228600" lIns="228600" spcFirstLastPara="1" rIns="228600" wrap="square" tIns="228600">
            <a:noAutofit/>
          </a:bodyPr>
          <a:lstStyle/>
          <a:p>
            <a:pPr indent="0" lvl="0" marL="0" rtl="0" algn="l">
              <a:lnSpc>
                <a:spcPct val="100000"/>
              </a:lnSpc>
              <a:spcBef>
                <a:spcPts val="0"/>
              </a:spcBef>
              <a:spcAft>
                <a:spcPts val="0"/>
              </a:spcAft>
              <a:buSzPts val="2800"/>
              <a:buNone/>
            </a:pPr>
            <a:r>
              <a:rPr lang="en">
                <a:solidFill>
                  <a:srgbClr val="F95A61"/>
                </a:solidFill>
                <a:latin typeface="Arial"/>
                <a:ea typeface="Arial"/>
                <a:cs typeface="Arial"/>
                <a:sym typeface="Arial"/>
              </a:rPr>
              <a:t>03</a:t>
            </a:r>
            <a:endParaRPr>
              <a:solidFill>
                <a:srgbClr val="F95A6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32"/>
          <p:cNvSpPr txBox="1"/>
          <p:nvPr>
            <p:ph idx="1" type="subTitle"/>
          </p:nvPr>
        </p:nvSpPr>
        <p:spPr>
          <a:xfrm>
            <a:off x="4762200" y="885700"/>
            <a:ext cx="3616200" cy="32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Here’s what we’re asking students to present:</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Brief introduction to problem statement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overview of your insights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An overview of your solutions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1-2 examples of lessons learned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1-2 examples of recommended next steps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b="1" sz="900">
              <a:solidFill>
                <a:srgbClr val="000000"/>
              </a:solidFill>
              <a:latin typeface="Arial"/>
              <a:ea typeface="Arial"/>
              <a:cs typeface="Arial"/>
              <a:sym typeface="Arial"/>
            </a:endParaRPr>
          </a:p>
          <a:p>
            <a:pPr indent="0" lvl="0" marL="0" rtl="0" algn="l">
              <a:lnSpc>
                <a:spcPct val="115000"/>
              </a:lnSpc>
              <a:spcBef>
                <a:spcPts val="1200"/>
              </a:spcBef>
              <a:spcAft>
                <a:spcPts val="0"/>
              </a:spcAft>
              <a:buSzPts val="1200"/>
              <a:buNone/>
            </a:pPr>
            <a:r>
              <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200"/>
              <a:buNone/>
            </a:pPr>
            <a:r>
              <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51" name="Google Shape;4051;p32"/>
          <p:cNvSpPr txBox="1"/>
          <p:nvPr>
            <p:ph type="ctrTitle"/>
          </p:nvPr>
        </p:nvSpPr>
        <p:spPr>
          <a:xfrm rot="-5400000">
            <a:off x="-1979750" y="2475475"/>
            <a:ext cx="4640100" cy="1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a:latin typeface="Arial"/>
              <a:ea typeface="Arial"/>
              <a:cs typeface="Arial"/>
              <a:sym typeface="Arial"/>
            </a:endParaRPr>
          </a:p>
        </p:txBody>
      </p:sp>
      <p:pic>
        <p:nvPicPr>
          <p:cNvPr id="4052" name="Google Shape;4052;p32"/>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53" name="Google Shape;4053;p32"/>
          <p:cNvPicPr preferRelativeResize="0"/>
          <p:nvPr/>
        </p:nvPicPr>
        <p:blipFill rotWithShape="1">
          <a:blip r:embed="rId4">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7" name="Shape 4057"/>
        <p:cNvGrpSpPr/>
        <p:nvPr/>
      </p:nvGrpSpPr>
      <p:grpSpPr>
        <a:xfrm>
          <a:off x="0" y="0"/>
          <a:ext cx="0" cy="0"/>
          <a:chOff x="0" y="0"/>
          <a:chExt cx="0" cy="0"/>
        </a:xfrm>
      </p:grpSpPr>
      <p:sp>
        <p:nvSpPr>
          <p:cNvPr id="4058" name="Google Shape;4058;p38"/>
          <p:cNvSpPr txBox="1"/>
          <p:nvPr>
            <p:ph idx="1" type="subTitle"/>
          </p:nvPr>
        </p:nvSpPr>
        <p:spPr>
          <a:xfrm>
            <a:off x="4762200" y="885700"/>
            <a:ext cx="3616200" cy="32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Logistics:</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14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Each student will have ~5 minutes to present to the class. Presentations are not required but strongly encouraged to receive the benefits of practicing design and critique</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Present with 5-7 slides in a format of your choice (Google Slides, PowerPoint, Keynote, etc.) and be prepared to screenshare</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As each student is presenting, we ask that others take notes of effective feedback per student/presentation and be ready to share</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b="1" lang="en">
                <a:solidFill>
                  <a:srgbClr val="000000"/>
                </a:solidFill>
                <a:latin typeface="Arial"/>
                <a:ea typeface="Arial"/>
                <a:cs typeface="Arial"/>
                <a:sym typeface="Arial"/>
              </a:rPr>
              <a:t>Remember - this is a safe space!</a:t>
            </a:r>
            <a:endParaRPr b="1">
              <a:solidFill>
                <a:srgbClr val="000000"/>
              </a:solidFill>
              <a:latin typeface="Arial"/>
              <a:ea typeface="Arial"/>
              <a:cs typeface="Arial"/>
              <a:sym typeface="Arial"/>
            </a:endParaRPr>
          </a:p>
          <a:p>
            <a:pPr indent="0" lvl="0" marL="0" rtl="0" algn="l">
              <a:lnSpc>
                <a:spcPct val="115000"/>
              </a:lnSpc>
              <a:spcBef>
                <a:spcPts val="1200"/>
              </a:spcBef>
              <a:spcAft>
                <a:spcPts val="0"/>
              </a:spcAft>
              <a:buSzPts val="1200"/>
              <a:buNone/>
            </a:pPr>
            <a:r>
              <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200"/>
              <a:buNone/>
            </a:pPr>
            <a:r>
              <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59" name="Google Shape;4059;p38"/>
          <p:cNvSpPr txBox="1"/>
          <p:nvPr>
            <p:ph type="ctrTitle"/>
          </p:nvPr>
        </p:nvSpPr>
        <p:spPr>
          <a:xfrm rot="-5400000">
            <a:off x="-1979750" y="2475475"/>
            <a:ext cx="4640100" cy="1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a:latin typeface="Arial"/>
              <a:ea typeface="Arial"/>
              <a:cs typeface="Arial"/>
              <a:sym typeface="Arial"/>
            </a:endParaRPr>
          </a:p>
        </p:txBody>
      </p:sp>
      <p:pic>
        <p:nvPicPr>
          <p:cNvPr id="4060" name="Google Shape;4060;p38"/>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61" name="Google Shape;4061;p38"/>
          <p:cNvPicPr preferRelativeResize="0"/>
          <p:nvPr/>
        </p:nvPicPr>
        <p:blipFill rotWithShape="1">
          <a:blip r:embed="rId4">
            <a:alphaModFix/>
          </a:blip>
          <a:srcRect b="0" l="0" r="0" t="0"/>
          <a:stretch/>
        </p:blipFill>
        <p:spPr>
          <a:xfrm>
            <a:off x="1104825" y="1021925"/>
            <a:ext cx="3560525" cy="2373100"/>
          </a:xfrm>
          <a:prstGeom prst="rect">
            <a:avLst/>
          </a:prstGeom>
          <a:noFill/>
          <a:ln>
            <a:noFill/>
          </a:ln>
        </p:spPr>
      </p:pic>
      <p:pic>
        <p:nvPicPr>
          <p:cNvPr id="4062" name="Google Shape;4062;p38"/>
          <p:cNvPicPr preferRelativeResize="0"/>
          <p:nvPr/>
        </p:nvPicPr>
        <p:blipFill rotWithShape="1">
          <a:blip r:embed="rId5">
            <a:alphaModFix/>
          </a:blip>
          <a:srcRect b="0" l="0" r="0" t="0"/>
          <a:stretch/>
        </p:blipFill>
        <p:spPr>
          <a:xfrm>
            <a:off x="1104825" y="1021925"/>
            <a:ext cx="3560525" cy="237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6" name="Shape 4066"/>
        <p:cNvGrpSpPr/>
        <p:nvPr/>
      </p:nvGrpSpPr>
      <p:grpSpPr>
        <a:xfrm>
          <a:off x="0" y="0"/>
          <a:ext cx="0" cy="0"/>
          <a:chOff x="0" y="0"/>
          <a:chExt cx="0" cy="0"/>
        </a:xfrm>
      </p:grpSpPr>
      <p:sp>
        <p:nvSpPr>
          <p:cNvPr id="4067" name="Google Shape;4067;ge4a5507d22_0_17"/>
          <p:cNvSpPr txBox="1"/>
          <p:nvPr>
            <p:ph idx="1" type="subTitle"/>
          </p:nvPr>
        </p:nvSpPr>
        <p:spPr>
          <a:xfrm>
            <a:off x="4762200" y="885700"/>
            <a:ext cx="3616200" cy="32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Let’s go!</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lang="en">
                <a:solidFill>
                  <a:srgbClr val="000000"/>
                </a:solidFill>
                <a:latin typeface="Arial"/>
                <a:ea typeface="Arial"/>
                <a:cs typeface="Arial"/>
                <a:sym typeface="Arial"/>
              </a:rPr>
              <a:t>Here are some topics to consider when conducting design critique:</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What is the problem statement?</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Who is the intended audience member(s)?</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What are the main concerns the design solution should address?</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What’s the rationale behind the design solution? </a:t>
            </a:r>
            <a:endParaRPr>
              <a:solidFill>
                <a:srgbClr val="000000"/>
              </a:solidFill>
              <a:latin typeface="Arial"/>
              <a:ea typeface="Arial"/>
              <a:cs typeface="Arial"/>
              <a:sym typeface="Arial"/>
            </a:endParaRPr>
          </a:p>
          <a:p>
            <a:pPr indent="0" lvl="0" marL="0" rtl="0" algn="l">
              <a:lnSpc>
                <a:spcPct val="115000"/>
              </a:lnSpc>
              <a:spcBef>
                <a:spcPts val="1200"/>
              </a:spcBef>
              <a:spcAft>
                <a:spcPts val="0"/>
              </a:spcAft>
              <a:buSzPts val="1200"/>
              <a:buNone/>
            </a:pPr>
            <a:r>
              <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200"/>
              <a:buNone/>
            </a:pPr>
            <a:r>
              <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68" name="Google Shape;4068;ge4a5507d22_0_17"/>
          <p:cNvSpPr txBox="1"/>
          <p:nvPr>
            <p:ph type="ctrTitle"/>
          </p:nvPr>
        </p:nvSpPr>
        <p:spPr>
          <a:xfrm rot="-5400000">
            <a:off x="-1979750" y="2475475"/>
            <a:ext cx="4640100" cy="1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a:latin typeface="Arial"/>
              <a:ea typeface="Arial"/>
              <a:cs typeface="Arial"/>
              <a:sym typeface="Arial"/>
            </a:endParaRPr>
          </a:p>
        </p:txBody>
      </p:sp>
      <p:pic>
        <p:nvPicPr>
          <p:cNvPr id="4069" name="Google Shape;4069;ge4a5507d22_0_17"/>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70" name="Google Shape;4070;ge4a5507d22_0_17"/>
          <p:cNvPicPr preferRelativeResize="0"/>
          <p:nvPr/>
        </p:nvPicPr>
        <p:blipFill>
          <a:blip r:embed="rId4">
            <a:alphaModFix/>
          </a:blip>
          <a:stretch>
            <a:fillRect/>
          </a:stretch>
        </p:blipFill>
        <p:spPr>
          <a:xfrm>
            <a:off x="996925" y="968250"/>
            <a:ext cx="3666427" cy="244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ge4a5507d22_0_25"/>
          <p:cNvSpPr txBox="1"/>
          <p:nvPr>
            <p:ph idx="1" type="subTitle"/>
          </p:nvPr>
        </p:nvSpPr>
        <p:spPr>
          <a:xfrm>
            <a:off x="4762200" y="885700"/>
            <a:ext cx="3616200" cy="32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Let’s pause and reflect</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What did you enjoy about this exercise?</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Any improvements?</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What would you do differently, if anything? </a:t>
            </a:r>
            <a:endParaRPr>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a:solidFill>
                  <a:srgbClr val="000000"/>
                </a:solidFill>
                <a:latin typeface="Arial"/>
                <a:ea typeface="Arial"/>
                <a:cs typeface="Arial"/>
                <a:sym typeface="Arial"/>
              </a:rPr>
              <a:t>Will you try this again in the future? </a:t>
            </a:r>
            <a:endParaRPr>
              <a:solidFill>
                <a:srgbClr val="000000"/>
              </a:solidFill>
              <a:latin typeface="Arial"/>
              <a:ea typeface="Arial"/>
              <a:cs typeface="Arial"/>
              <a:sym typeface="Arial"/>
            </a:endParaRPr>
          </a:p>
          <a:p>
            <a:pPr indent="0" lvl="0" marL="0" rtl="0" algn="l">
              <a:lnSpc>
                <a:spcPct val="115000"/>
              </a:lnSpc>
              <a:spcBef>
                <a:spcPts val="1200"/>
              </a:spcBef>
              <a:spcAft>
                <a:spcPts val="0"/>
              </a:spcAft>
              <a:buSzPts val="1200"/>
              <a:buNone/>
            </a:pPr>
            <a:r>
              <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200"/>
              <a:buNone/>
            </a:pPr>
            <a:r>
              <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76" name="Google Shape;4076;ge4a5507d22_0_25"/>
          <p:cNvSpPr txBox="1"/>
          <p:nvPr>
            <p:ph type="ctrTitle"/>
          </p:nvPr>
        </p:nvSpPr>
        <p:spPr>
          <a:xfrm rot="-5400000">
            <a:off x="-1979750" y="2475475"/>
            <a:ext cx="4640100" cy="1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a:latin typeface="Arial"/>
              <a:ea typeface="Arial"/>
              <a:cs typeface="Arial"/>
              <a:sym typeface="Arial"/>
            </a:endParaRPr>
          </a:p>
        </p:txBody>
      </p:sp>
      <p:pic>
        <p:nvPicPr>
          <p:cNvPr id="4077" name="Google Shape;4077;ge4a5507d22_0_25"/>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78" name="Google Shape;4078;ge4a5507d22_0_25"/>
          <p:cNvPicPr preferRelativeResize="0"/>
          <p:nvPr/>
        </p:nvPicPr>
        <p:blipFill>
          <a:blip r:embed="rId4">
            <a:alphaModFix/>
          </a:blip>
          <a:stretch>
            <a:fillRect/>
          </a:stretch>
        </p:blipFill>
        <p:spPr>
          <a:xfrm>
            <a:off x="1672500" y="885700"/>
            <a:ext cx="2311651" cy="346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ge4a5507d22_0_1"/>
          <p:cNvSpPr txBox="1"/>
          <p:nvPr>
            <p:ph idx="1" type="subTitle"/>
          </p:nvPr>
        </p:nvSpPr>
        <p:spPr>
          <a:xfrm>
            <a:off x="892475" y="3029100"/>
            <a:ext cx="2260200" cy="7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
              </a:spcAft>
              <a:buSzPts val="1600"/>
              <a:buNone/>
            </a:pPr>
            <a:r>
              <a:rPr lang="en">
                <a:latin typeface="Arial"/>
                <a:ea typeface="Arial"/>
                <a:cs typeface="Arial"/>
                <a:sym typeface="Arial"/>
              </a:rPr>
              <a:t>Design Critique and Storytelling Pt. 2</a:t>
            </a:r>
            <a:endParaRPr>
              <a:latin typeface="Arial"/>
              <a:ea typeface="Arial"/>
              <a:cs typeface="Arial"/>
              <a:sym typeface="Arial"/>
            </a:endParaRPr>
          </a:p>
        </p:txBody>
      </p:sp>
      <p:pic>
        <p:nvPicPr>
          <p:cNvPr id="4084" name="Google Shape;4084;ge4a5507d22_0_1"/>
          <p:cNvPicPr preferRelativeResize="0"/>
          <p:nvPr/>
        </p:nvPicPr>
        <p:blipFill rotWithShape="1">
          <a:blip r:embed="rId3">
            <a:alphaModFix/>
          </a:blip>
          <a:srcRect b="0" l="0" r="0" t="0"/>
          <a:stretch/>
        </p:blipFill>
        <p:spPr>
          <a:xfrm>
            <a:off x="209625" y="176950"/>
            <a:ext cx="776800" cy="361308"/>
          </a:xfrm>
          <a:prstGeom prst="rect">
            <a:avLst/>
          </a:prstGeom>
          <a:noFill/>
          <a:ln>
            <a:noFill/>
          </a:ln>
        </p:spPr>
      </p:pic>
      <p:sp>
        <p:nvSpPr>
          <p:cNvPr id="4085" name="Google Shape;4085;ge4a5507d22_0_1"/>
          <p:cNvSpPr txBox="1"/>
          <p:nvPr>
            <p:ph idx="4294967295" type="ctrTitle"/>
          </p:nvPr>
        </p:nvSpPr>
        <p:spPr>
          <a:xfrm>
            <a:off x="722100" y="1671900"/>
            <a:ext cx="2512500" cy="1137300"/>
          </a:xfrm>
          <a:prstGeom prst="rect">
            <a:avLst/>
          </a:prstGeom>
          <a:noFill/>
          <a:ln>
            <a:noFill/>
          </a:ln>
        </p:spPr>
        <p:txBody>
          <a:bodyPr anchorCtr="0" anchor="t" bIns="228600" lIns="228600" spcFirstLastPara="1" rIns="228600" wrap="square" tIns="228600">
            <a:noAutofit/>
          </a:bodyPr>
          <a:lstStyle/>
          <a:p>
            <a:pPr indent="0" lvl="0" marL="0" marR="0" rtl="0" algn="l">
              <a:lnSpc>
                <a:spcPct val="100000"/>
              </a:lnSpc>
              <a:spcBef>
                <a:spcPts val="0"/>
              </a:spcBef>
              <a:spcAft>
                <a:spcPts val="0"/>
              </a:spcAft>
              <a:buClr>
                <a:schemeClr val="dk2"/>
              </a:buClr>
              <a:buSzPts val="2800"/>
              <a:buFont typeface="Roboto"/>
              <a:buNone/>
            </a:pPr>
            <a:r>
              <a:rPr lang="en">
                <a:latin typeface="Arial"/>
                <a:ea typeface="Arial"/>
                <a:cs typeface="Arial"/>
                <a:sym typeface="Arial"/>
              </a:rPr>
              <a:t>Resources</a:t>
            </a:r>
            <a:endParaRPr b="0" i="0" sz="2800" u="none" cap="none" strike="noStrike">
              <a:solidFill>
                <a:schemeClr val="dk2"/>
              </a:solidFill>
              <a:latin typeface="Arial"/>
              <a:ea typeface="Arial"/>
              <a:cs typeface="Arial"/>
              <a:sym typeface="Arial"/>
            </a:endParaRPr>
          </a:p>
        </p:txBody>
      </p:sp>
      <p:sp>
        <p:nvSpPr>
          <p:cNvPr id="4086" name="Google Shape;4086;ge4a5507d22_0_1"/>
          <p:cNvSpPr txBox="1"/>
          <p:nvPr>
            <p:ph idx="4294967295" type="title"/>
          </p:nvPr>
        </p:nvSpPr>
        <p:spPr>
          <a:xfrm>
            <a:off x="722100" y="941825"/>
            <a:ext cx="2512500" cy="730200"/>
          </a:xfrm>
          <a:prstGeom prst="rect">
            <a:avLst/>
          </a:prstGeom>
          <a:noFill/>
          <a:ln>
            <a:noFill/>
          </a:ln>
        </p:spPr>
        <p:txBody>
          <a:bodyPr anchorCtr="0" anchor="t" bIns="228600" lIns="228600" spcFirstLastPara="1" rIns="228600" wrap="square" tIns="228600">
            <a:noAutofit/>
          </a:bodyPr>
          <a:lstStyle/>
          <a:p>
            <a:pPr indent="0" lvl="0" marL="0" rtl="0" algn="l">
              <a:lnSpc>
                <a:spcPct val="100000"/>
              </a:lnSpc>
              <a:spcBef>
                <a:spcPts val="0"/>
              </a:spcBef>
              <a:spcAft>
                <a:spcPts val="0"/>
              </a:spcAft>
              <a:buSzPts val="2800"/>
              <a:buNone/>
            </a:pPr>
            <a:r>
              <a:rPr lang="en">
                <a:solidFill>
                  <a:srgbClr val="F95A61"/>
                </a:solidFill>
                <a:latin typeface="Arial"/>
                <a:ea typeface="Arial"/>
                <a:cs typeface="Arial"/>
                <a:sym typeface="Arial"/>
              </a:rPr>
              <a:t>03</a:t>
            </a:r>
            <a:endParaRPr>
              <a:solidFill>
                <a:srgbClr val="F95A6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0" name="Shape 4090"/>
        <p:cNvGrpSpPr/>
        <p:nvPr/>
      </p:nvGrpSpPr>
      <p:grpSpPr>
        <a:xfrm>
          <a:off x="0" y="0"/>
          <a:ext cx="0" cy="0"/>
          <a:chOff x="0" y="0"/>
          <a:chExt cx="0" cy="0"/>
        </a:xfrm>
      </p:grpSpPr>
      <p:sp>
        <p:nvSpPr>
          <p:cNvPr id="4091" name="Google Shape;4091;ge4a5507d22_0_8"/>
          <p:cNvSpPr txBox="1"/>
          <p:nvPr>
            <p:ph type="ctrTitle"/>
          </p:nvPr>
        </p:nvSpPr>
        <p:spPr>
          <a:xfrm rot="-5400000">
            <a:off x="-1979750" y="2475475"/>
            <a:ext cx="4640100" cy="1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a:latin typeface="Arial"/>
              <a:ea typeface="Arial"/>
              <a:cs typeface="Arial"/>
              <a:sym typeface="Arial"/>
            </a:endParaRPr>
          </a:p>
        </p:txBody>
      </p:sp>
      <p:pic>
        <p:nvPicPr>
          <p:cNvPr id="4092" name="Google Shape;4092;ge4a5507d22_0_8"/>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93" name="Google Shape;4093;ge4a5507d22_0_8"/>
          <p:cNvPicPr preferRelativeResize="0"/>
          <p:nvPr/>
        </p:nvPicPr>
        <p:blipFill>
          <a:blip r:embed="rId4">
            <a:alphaModFix/>
          </a:blip>
          <a:stretch>
            <a:fillRect/>
          </a:stretch>
        </p:blipFill>
        <p:spPr>
          <a:xfrm>
            <a:off x="1128475" y="535700"/>
            <a:ext cx="2351050" cy="3523050"/>
          </a:xfrm>
          <a:prstGeom prst="rect">
            <a:avLst/>
          </a:prstGeom>
          <a:noFill/>
          <a:ln>
            <a:noFill/>
          </a:ln>
        </p:spPr>
      </p:pic>
      <p:pic>
        <p:nvPicPr>
          <p:cNvPr id="4094" name="Google Shape;4094;ge4a5507d22_0_8"/>
          <p:cNvPicPr preferRelativeResize="0"/>
          <p:nvPr/>
        </p:nvPicPr>
        <p:blipFill>
          <a:blip r:embed="rId5">
            <a:alphaModFix/>
          </a:blip>
          <a:stretch>
            <a:fillRect/>
          </a:stretch>
        </p:blipFill>
        <p:spPr>
          <a:xfrm>
            <a:off x="3682925" y="534800"/>
            <a:ext cx="2351050" cy="35248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8" name="Shape 4098"/>
        <p:cNvGrpSpPr/>
        <p:nvPr/>
      </p:nvGrpSpPr>
      <p:grpSpPr>
        <a:xfrm>
          <a:off x="0" y="0"/>
          <a:ext cx="0" cy="0"/>
          <a:chOff x="0" y="0"/>
          <a:chExt cx="0" cy="0"/>
        </a:xfrm>
      </p:grpSpPr>
      <p:sp>
        <p:nvSpPr>
          <p:cNvPr id="4099" name="Google Shape;4099;ge4b002630c_0_0"/>
          <p:cNvSpPr txBox="1"/>
          <p:nvPr>
            <p:ph type="ctrTitle"/>
          </p:nvPr>
        </p:nvSpPr>
        <p:spPr>
          <a:xfrm rot="-5400000">
            <a:off x="-1979750" y="2475475"/>
            <a:ext cx="4640100" cy="1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latin typeface="Arial"/>
                <a:ea typeface="Arial"/>
                <a:cs typeface="Arial"/>
                <a:sym typeface="Arial"/>
              </a:rPr>
              <a:t>NEXT STEPS</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SzPts val="1600"/>
              <a:buNone/>
            </a:pPr>
            <a:r>
              <a:t/>
            </a:r>
            <a:endParaRPr>
              <a:latin typeface="Arial"/>
              <a:ea typeface="Arial"/>
              <a:cs typeface="Arial"/>
              <a:sym typeface="Arial"/>
            </a:endParaRPr>
          </a:p>
        </p:txBody>
      </p:sp>
      <p:pic>
        <p:nvPicPr>
          <p:cNvPr id="4100" name="Google Shape;4100;ge4b002630c_0_0"/>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sp>
        <p:nvSpPr>
          <p:cNvPr id="4101" name="Google Shape;4101;ge4b002630c_0_0"/>
          <p:cNvSpPr txBox="1"/>
          <p:nvPr/>
        </p:nvSpPr>
        <p:spPr>
          <a:xfrm>
            <a:off x="993225" y="744925"/>
            <a:ext cx="6119100" cy="214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t>Link: </a:t>
            </a:r>
            <a:endParaRPr b="1" sz="1300"/>
          </a:p>
          <a:p>
            <a:pPr indent="-285750" lvl="0" marL="457200" rtl="0" algn="l">
              <a:lnSpc>
                <a:spcPct val="115000"/>
              </a:lnSpc>
              <a:spcBef>
                <a:spcPts val="1200"/>
              </a:spcBef>
              <a:spcAft>
                <a:spcPts val="0"/>
              </a:spcAft>
              <a:buSzPts val="900"/>
              <a:buChar char="●"/>
            </a:pPr>
            <a:r>
              <a:rPr lang="en" sz="900" u="sng">
                <a:solidFill>
                  <a:srgbClr val="DCA10D"/>
                </a:solidFill>
                <a:hlinkClick r:id="rId4">
                  <a:extLst>
                    <a:ext uri="{A12FA001-AC4F-418D-AE19-62706E023703}">
                      <ahyp:hlinkClr val="tx"/>
                    </a:ext>
                  </a:extLst>
                </a:hlinkClick>
              </a:rPr>
              <a:t>"Cultural Competencies &amp; The Art and Design Critique"</a:t>
            </a:r>
            <a:r>
              <a:rPr lang="en" sz="900"/>
              <a:t> LibGuide by Micki Harrington, Lesley University Library</a:t>
            </a:r>
            <a:endParaRPr sz="900"/>
          </a:p>
          <a:p>
            <a:pPr indent="-285750" lvl="0" marL="457200" rtl="0" algn="l">
              <a:lnSpc>
                <a:spcPct val="115000"/>
              </a:lnSpc>
              <a:spcBef>
                <a:spcPts val="0"/>
              </a:spcBef>
              <a:spcAft>
                <a:spcPts val="0"/>
              </a:spcAft>
              <a:buSzPts val="900"/>
              <a:buChar char="●"/>
            </a:pPr>
            <a:r>
              <a:rPr lang="en" sz="900" u="sng">
                <a:solidFill>
                  <a:srgbClr val="DCA10D"/>
                </a:solidFill>
                <a:hlinkClick r:id="rId5">
                  <a:extLst>
                    <a:ext uri="{A12FA001-AC4F-418D-AE19-62706E023703}">
                      <ahyp:hlinkClr val="tx"/>
                    </a:ext>
                  </a:extLst>
                </a:hlinkClick>
              </a:rPr>
              <a:t>"Thinking About Studio Critique"</a:t>
            </a:r>
            <a:r>
              <a:rPr lang="en" sz="900"/>
              <a:t> by Adelheid Mers, The School of the Art Institute of Chicago</a:t>
            </a:r>
            <a:endParaRPr sz="900"/>
          </a:p>
          <a:p>
            <a:pPr indent="-285750" lvl="0" marL="457200" rtl="0" algn="l">
              <a:lnSpc>
                <a:spcPct val="115000"/>
              </a:lnSpc>
              <a:spcBef>
                <a:spcPts val="0"/>
              </a:spcBef>
              <a:spcAft>
                <a:spcPts val="0"/>
              </a:spcAft>
              <a:buSzPts val="900"/>
              <a:buChar char="●"/>
            </a:pPr>
            <a:r>
              <a:rPr lang="en" sz="900" u="sng">
                <a:solidFill>
                  <a:srgbClr val="DCA10D"/>
                </a:solidFill>
                <a:hlinkClick r:id="rId6">
                  <a:extLst>
                    <a:ext uri="{A12FA001-AC4F-418D-AE19-62706E023703}">
                      <ahyp:hlinkClr val="tx"/>
                    </a:ext>
                  </a:extLst>
                </a:hlinkClick>
              </a:rPr>
              <a:t>"Ten Ideas for More Effective Critiquing"</a:t>
            </a:r>
            <a:r>
              <a:rPr lang="en" sz="900"/>
              <a:t> by Mario Estioko, John P. Forrest, Jr., Gwen Amos, Sacramento State University</a:t>
            </a:r>
            <a:endParaRPr sz="900"/>
          </a:p>
          <a:p>
            <a:pPr indent="-285750" lvl="0" marL="457200" rtl="0" algn="l">
              <a:lnSpc>
                <a:spcPct val="115000"/>
              </a:lnSpc>
              <a:spcBef>
                <a:spcPts val="0"/>
              </a:spcBef>
              <a:spcAft>
                <a:spcPts val="0"/>
              </a:spcAft>
              <a:buSzPts val="900"/>
              <a:buChar char="●"/>
            </a:pPr>
            <a:r>
              <a:rPr lang="en" sz="900"/>
              <a:t>"</a:t>
            </a:r>
            <a:r>
              <a:rPr lang="en" sz="900" u="sng">
                <a:solidFill>
                  <a:srgbClr val="DCA10D"/>
                </a:solidFill>
                <a:hlinkClick r:id="rId7">
                  <a:extLst>
                    <a:ext uri="{A12FA001-AC4F-418D-AE19-62706E023703}">
                      <ahyp:hlinkClr val="tx"/>
                    </a:ext>
                  </a:extLst>
                </a:hlinkClick>
              </a:rPr>
              <a:t>Pure Craft" Is a Lie (Part 1)"</a:t>
            </a:r>
            <a:r>
              <a:rPr lang="en" sz="900"/>
              <a:t> by Matthew Salesses, </a:t>
            </a:r>
            <a:r>
              <a:rPr i="1" lang="en" sz="900"/>
              <a:t>Pleiades: Literature in Context </a:t>
            </a:r>
            <a:endParaRPr i="1" sz="900"/>
          </a:p>
          <a:p>
            <a:pPr indent="-285750" lvl="0" marL="457200" rtl="0" algn="l">
              <a:lnSpc>
                <a:spcPct val="115000"/>
              </a:lnSpc>
              <a:spcBef>
                <a:spcPts val="0"/>
              </a:spcBef>
              <a:spcAft>
                <a:spcPts val="0"/>
              </a:spcAft>
              <a:buSzPts val="900"/>
              <a:buChar char="●"/>
            </a:pPr>
            <a:r>
              <a:rPr lang="en" sz="900"/>
              <a:t>"</a:t>
            </a:r>
            <a:r>
              <a:rPr lang="en" sz="900" u="sng">
                <a:solidFill>
                  <a:srgbClr val="DCA10D"/>
                </a:solidFill>
                <a:hlinkClick r:id="rId8">
                  <a:extLst>
                    <a:ext uri="{A12FA001-AC4F-418D-AE19-62706E023703}">
                      <ahyp:hlinkClr val="tx"/>
                    </a:ext>
                  </a:extLst>
                </a:hlinkClick>
              </a:rPr>
              <a:t>A Case for Workshop Alternatives"</a:t>
            </a:r>
            <a:r>
              <a:rPr lang="en" sz="900"/>
              <a:t> by Karen Craigo, </a:t>
            </a:r>
            <a:r>
              <a:rPr i="1" lang="en" sz="900"/>
              <a:t>Whale Road Review: A Journal of Poetry &amp; Short Prose</a:t>
            </a:r>
            <a:endParaRPr i="1" sz="900"/>
          </a:p>
          <a:p>
            <a:pPr indent="-285750" lvl="0" marL="457200" rtl="0" algn="l">
              <a:lnSpc>
                <a:spcPct val="115000"/>
              </a:lnSpc>
              <a:spcBef>
                <a:spcPts val="0"/>
              </a:spcBef>
              <a:spcAft>
                <a:spcPts val="0"/>
              </a:spcAft>
              <a:buClr>
                <a:srgbClr val="DCA10D"/>
              </a:buClr>
              <a:buSzPts val="900"/>
              <a:buChar char="●"/>
            </a:pPr>
            <a:r>
              <a:rPr lang="en" sz="900"/>
              <a:t>How to deal with criticism when people hate your designs</a:t>
            </a:r>
            <a:r>
              <a:rPr lang="en" sz="900">
                <a:uFill>
                  <a:noFill/>
                </a:uFill>
                <a:hlinkClick r:id="rId9"/>
              </a:rPr>
              <a:t> </a:t>
            </a:r>
            <a:r>
              <a:rPr lang="en" sz="900" u="sng">
                <a:solidFill>
                  <a:schemeClr val="hlink"/>
                </a:solidFill>
                <a:hlinkClick r:id="rId10"/>
              </a:rPr>
              <a:t>https://www.fastcompany.com/90650702/how-to-deal-with-criticism-when-people-hate-your-designs</a:t>
            </a:r>
            <a:endParaRPr sz="900" u="sng">
              <a:solidFill>
                <a:schemeClr val="hlink"/>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5" name="Shape 4105"/>
        <p:cNvGrpSpPr/>
        <p:nvPr/>
      </p:nvGrpSpPr>
      <p:grpSpPr>
        <a:xfrm>
          <a:off x="0" y="0"/>
          <a:ext cx="0" cy="0"/>
          <a:chOff x="0" y="0"/>
          <a:chExt cx="0" cy="0"/>
        </a:xfrm>
      </p:grpSpPr>
      <p:sp>
        <p:nvSpPr>
          <p:cNvPr id="4106" name="Google Shape;4106;p39"/>
          <p:cNvSpPr txBox="1"/>
          <p:nvPr>
            <p:ph idx="1" type="subTitle"/>
          </p:nvPr>
        </p:nvSpPr>
        <p:spPr>
          <a:xfrm>
            <a:off x="4785550" y="1905050"/>
            <a:ext cx="3616200" cy="8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sz="1400">
                <a:solidFill>
                  <a:srgbClr val="333333"/>
                </a:solidFill>
                <a:highlight>
                  <a:schemeClr val="lt1"/>
                </a:highlight>
                <a:latin typeface="Arial"/>
                <a:ea typeface="Arial"/>
                <a:cs typeface="Arial"/>
                <a:sym typeface="Arial"/>
              </a:rPr>
              <a:t>Any Questions?</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0"/>
              </a:spcBef>
              <a:spcAft>
                <a:spcPts val="0"/>
              </a:spcAft>
              <a:buSzPts val="1200"/>
              <a:buNone/>
            </a:pPr>
            <a:r>
              <a:rPr lang="en" sz="1400">
                <a:solidFill>
                  <a:srgbClr val="333333"/>
                </a:solidFill>
                <a:highlight>
                  <a:schemeClr val="lt1"/>
                </a:highlight>
                <a:latin typeface="Arial"/>
                <a:ea typeface="Arial"/>
                <a:cs typeface="Arial"/>
                <a:sym typeface="Arial"/>
              </a:rPr>
              <a:t>What did you learn new today?</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0"/>
              </a:spcBef>
              <a:spcAft>
                <a:spcPts val="0"/>
              </a:spcAft>
              <a:buSzPts val="1200"/>
              <a:buNone/>
            </a:pPr>
            <a:r>
              <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0"/>
              </a:spcBef>
              <a:spcAft>
                <a:spcPts val="0"/>
              </a:spcAft>
              <a:buSzPts val="1200"/>
              <a:buNone/>
            </a:pPr>
            <a:r>
              <a:t/>
            </a:r>
            <a:endParaRPr b="1" sz="900">
              <a:solidFill>
                <a:srgbClr val="000000"/>
              </a:solidFill>
              <a:latin typeface="Arial"/>
              <a:ea typeface="Arial"/>
              <a:cs typeface="Arial"/>
              <a:sym typeface="Arial"/>
            </a:endParaRPr>
          </a:p>
          <a:p>
            <a:pPr indent="0" lvl="0" marL="0" rtl="0" algn="l">
              <a:lnSpc>
                <a:spcPct val="115000"/>
              </a:lnSpc>
              <a:spcBef>
                <a:spcPts val="1200"/>
              </a:spcBef>
              <a:spcAft>
                <a:spcPts val="0"/>
              </a:spcAft>
              <a:buSzPts val="1200"/>
              <a:buNone/>
            </a:pPr>
            <a:r>
              <a:t/>
            </a:r>
            <a:endParaRPr sz="1400">
              <a:solidFill>
                <a:srgbClr val="333333"/>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200"/>
              <a:buNone/>
            </a:pPr>
            <a:r>
              <a:rPr lang="en" sz="1600">
                <a:solidFill>
                  <a:srgbClr val="000000"/>
                </a:solidFill>
                <a:latin typeface="Arial"/>
                <a:ea typeface="Arial"/>
                <a:cs typeface="Arial"/>
                <a:sym typeface="Arial"/>
              </a:rPr>
              <a:t>Let’s keep in touch:</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107" name="Google Shape;4107;p39"/>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latin typeface="Arial"/>
                <a:ea typeface="Arial"/>
                <a:cs typeface="Arial"/>
                <a:sym typeface="Arial"/>
              </a:rPr>
              <a:t>THANK YOU</a:t>
            </a:r>
            <a:endParaRPr>
              <a:latin typeface="Arial"/>
              <a:ea typeface="Arial"/>
              <a:cs typeface="Arial"/>
              <a:sym typeface="Arial"/>
            </a:endParaRPr>
          </a:p>
        </p:txBody>
      </p:sp>
      <p:pic>
        <p:nvPicPr>
          <p:cNvPr id="4108" name="Google Shape;4108;p39"/>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109" name="Google Shape;4109;p39"/>
          <p:cNvPicPr preferRelativeResize="0"/>
          <p:nvPr/>
        </p:nvPicPr>
        <p:blipFill rotWithShape="1">
          <a:blip r:embed="rId4">
            <a:alphaModFix/>
          </a:blip>
          <a:srcRect b="8129" l="0" r="0" t="8137"/>
          <a:stretch/>
        </p:blipFill>
        <p:spPr>
          <a:xfrm>
            <a:off x="1117025" y="885625"/>
            <a:ext cx="3524049" cy="327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3" name="Shape 3973"/>
        <p:cNvGrpSpPr/>
        <p:nvPr/>
      </p:nvGrpSpPr>
      <p:grpSpPr>
        <a:xfrm>
          <a:off x="0" y="0"/>
          <a:ext cx="0" cy="0"/>
          <a:chOff x="0" y="0"/>
          <a:chExt cx="0" cy="0"/>
        </a:xfrm>
      </p:grpSpPr>
      <p:sp>
        <p:nvSpPr>
          <p:cNvPr id="3974" name="Google Shape;3974;p2"/>
          <p:cNvSpPr txBox="1"/>
          <p:nvPr>
            <p:ph type="title"/>
          </p:nvPr>
        </p:nvSpPr>
        <p:spPr>
          <a:xfrm>
            <a:off x="2292988" y="1019850"/>
            <a:ext cx="4889700" cy="100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latin typeface="Pacifico"/>
                <a:ea typeface="Pacifico"/>
                <a:cs typeface="Pacifico"/>
                <a:sym typeface="Pacifico"/>
              </a:rPr>
              <a:t>Welcome!</a:t>
            </a:r>
            <a:endParaRPr>
              <a:latin typeface="Pacifico"/>
              <a:ea typeface="Pacifico"/>
              <a:cs typeface="Pacifico"/>
              <a:sym typeface="Pacifico"/>
            </a:endParaRPr>
          </a:p>
        </p:txBody>
      </p:sp>
      <p:pic>
        <p:nvPicPr>
          <p:cNvPr id="3975" name="Google Shape;3975;p2"/>
          <p:cNvPicPr preferRelativeResize="0"/>
          <p:nvPr/>
        </p:nvPicPr>
        <p:blipFill rotWithShape="1">
          <a:blip r:embed="rId3">
            <a:alphaModFix/>
          </a:blip>
          <a:srcRect b="0" l="0" r="0" t="0"/>
          <a:stretch/>
        </p:blipFill>
        <p:spPr>
          <a:xfrm>
            <a:off x="8184100" y="176950"/>
            <a:ext cx="776800" cy="361308"/>
          </a:xfrm>
          <a:prstGeom prst="rect">
            <a:avLst/>
          </a:prstGeom>
          <a:noFill/>
          <a:ln>
            <a:noFill/>
          </a:ln>
        </p:spPr>
      </p:pic>
      <p:pic>
        <p:nvPicPr>
          <p:cNvPr id="3976" name="Google Shape;3976;p2"/>
          <p:cNvPicPr preferRelativeResize="0"/>
          <p:nvPr/>
        </p:nvPicPr>
        <p:blipFill rotWithShape="1">
          <a:blip r:embed="rId4">
            <a:alphaModFix/>
          </a:blip>
          <a:srcRect b="4378" l="0" r="0" t="0"/>
          <a:stretch/>
        </p:blipFill>
        <p:spPr>
          <a:xfrm>
            <a:off x="3581000" y="2141725"/>
            <a:ext cx="2466975" cy="1766975"/>
          </a:xfrm>
          <a:prstGeom prst="rect">
            <a:avLst/>
          </a:prstGeom>
          <a:noFill/>
          <a:ln>
            <a:noFill/>
          </a:ln>
        </p:spPr>
      </p:pic>
      <p:sp>
        <p:nvSpPr>
          <p:cNvPr id="3977" name="Google Shape;3977;p2"/>
          <p:cNvSpPr txBox="1"/>
          <p:nvPr/>
        </p:nvSpPr>
        <p:spPr>
          <a:xfrm>
            <a:off x="4075588" y="3350400"/>
            <a:ext cx="7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rgbClr val="FF0000"/>
                </a:highlight>
                <a:latin typeface="Roboto"/>
                <a:ea typeface="Roboto"/>
                <a:cs typeface="Roboto"/>
                <a:sym typeface="Roboto"/>
              </a:rPr>
              <a:t>^ PT 2</a:t>
            </a:r>
            <a:endParaRPr>
              <a:solidFill>
                <a:schemeClr val="lt1"/>
              </a:solidFill>
              <a:highlight>
                <a:srgbClr val="FF0000"/>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1" name="Shape 3981"/>
        <p:cNvGrpSpPr/>
        <p:nvPr/>
      </p:nvGrpSpPr>
      <p:grpSpPr>
        <a:xfrm>
          <a:off x="0" y="0"/>
          <a:ext cx="0" cy="0"/>
          <a:chOff x="0" y="0"/>
          <a:chExt cx="0" cy="0"/>
        </a:xfrm>
      </p:grpSpPr>
      <p:sp>
        <p:nvSpPr>
          <p:cNvPr id="3982" name="Google Shape;3982;p3"/>
          <p:cNvSpPr/>
          <p:nvPr/>
        </p:nvSpPr>
        <p:spPr>
          <a:xfrm>
            <a:off x="2973542" y="883575"/>
            <a:ext cx="3349200" cy="1535400"/>
          </a:xfrm>
          <a:prstGeom prst="rect">
            <a:avLst/>
          </a:prstGeom>
          <a:solidFill>
            <a:srgbClr val="F95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983" name="Google Shape;3983;p3"/>
          <p:cNvSpPr/>
          <p:nvPr/>
        </p:nvSpPr>
        <p:spPr>
          <a:xfrm>
            <a:off x="2821267" y="713225"/>
            <a:ext cx="3349200" cy="1535400"/>
          </a:xfrm>
          <a:prstGeom prst="rect">
            <a:avLst/>
          </a:prstGeom>
          <a:solidFill>
            <a:schemeClr val="lt1"/>
          </a:solidFill>
          <a:ln cap="flat" cmpd="sng" w="28575">
            <a:solidFill>
              <a:srgbClr val="F95A6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pic>
        <p:nvPicPr>
          <p:cNvPr id="3984" name="Google Shape;3984;p3"/>
          <p:cNvPicPr preferRelativeResize="0"/>
          <p:nvPr/>
        </p:nvPicPr>
        <p:blipFill rotWithShape="1">
          <a:blip r:embed="rId3">
            <a:alphaModFix/>
          </a:blip>
          <a:srcRect b="0" l="5523" r="5523" t="0"/>
          <a:stretch/>
        </p:blipFill>
        <p:spPr>
          <a:xfrm>
            <a:off x="2847425" y="2642850"/>
            <a:ext cx="3338974" cy="2500650"/>
          </a:xfrm>
          <a:prstGeom prst="rect">
            <a:avLst/>
          </a:prstGeom>
          <a:noFill/>
          <a:ln>
            <a:noFill/>
          </a:ln>
        </p:spPr>
      </p:pic>
      <p:sp>
        <p:nvSpPr>
          <p:cNvPr id="3985" name="Google Shape;3985;p3"/>
          <p:cNvSpPr txBox="1"/>
          <p:nvPr>
            <p:ph idx="2" type="subTitle"/>
          </p:nvPr>
        </p:nvSpPr>
        <p:spPr>
          <a:xfrm>
            <a:off x="3041088" y="1289800"/>
            <a:ext cx="2934000" cy="75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latin typeface="Arial"/>
                <a:ea typeface="Arial"/>
                <a:cs typeface="Arial"/>
                <a:sym typeface="Arial"/>
              </a:rPr>
              <a:t>Senior UX Designer @ Infosys/Wongdoody</a:t>
            </a:r>
            <a:endParaRPr>
              <a:latin typeface="Arial"/>
              <a:ea typeface="Arial"/>
              <a:cs typeface="Arial"/>
              <a:sym typeface="Arial"/>
            </a:endParaRPr>
          </a:p>
          <a:p>
            <a:pPr indent="0" lvl="0" marL="0" rtl="0" algn="ctr">
              <a:lnSpc>
                <a:spcPct val="115000"/>
              </a:lnSpc>
              <a:spcBef>
                <a:spcPts val="0"/>
              </a:spcBef>
              <a:spcAft>
                <a:spcPts val="0"/>
              </a:spcAft>
              <a:buSzPts val="1400"/>
              <a:buNone/>
            </a:pPr>
            <a:r>
              <a:rPr lang="en">
                <a:latin typeface="Arial"/>
                <a:ea typeface="Arial"/>
                <a:cs typeface="Arial"/>
                <a:sym typeface="Arial"/>
              </a:rPr>
              <a:t>3.5 years Experience </a:t>
            </a:r>
            <a:endParaRPr>
              <a:latin typeface="Arial"/>
              <a:ea typeface="Arial"/>
              <a:cs typeface="Arial"/>
              <a:sym typeface="Arial"/>
            </a:endParaRPr>
          </a:p>
        </p:txBody>
      </p:sp>
      <p:sp>
        <p:nvSpPr>
          <p:cNvPr id="3986" name="Google Shape;3986;p3"/>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latin typeface="Arial"/>
                <a:ea typeface="Arial"/>
                <a:cs typeface="Arial"/>
                <a:sym typeface="Arial"/>
              </a:rPr>
              <a:t>MEET YOUR INSTRUCTOR</a:t>
            </a:r>
            <a:endParaRPr sz="1600">
              <a:latin typeface="Arial"/>
              <a:ea typeface="Arial"/>
              <a:cs typeface="Arial"/>
              <a:sym typeface="Arial"/>
            </a:endParaRPr>
          </a:p>
        </p:txBody>
      </p:sp>
      <p:sp>
        <p:nvSpPr>
          <p:cNvPr id="3987" name="Google Shape;3987;p3"/>
          <p:cNvSpPr txBox="1"/>
          <p:nvPr>
            <p:ph idx="1" type="subTitle"/>
          </p:nvPr>
        </p:nvSpPr>
        <p:spPr>
          <a:xfrm>
            <a:off x="3039063" y="994525"/>
            <a:ext cx="2934000" cy="35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600"/>
              <a:buNone/>
            </a:pPr>
            <a:r>
              <a:rPr lang="en">
                <a:latin typeface="Arial"/>
                <a:ea typeface="Arial"/>
                <a:cs typeface="Arial"/>
                <a:sym typeface="Arial"/>
              </a:rPr>
              <a:t>Rahel Campbell</a:t>
            </a:r>
            <a:endParaRPr>
              <a:solidFill>
                <a:schemeClr val="dk2"/>
              </a:solidFill>
              <a:latin typeface="Arial"/>
              <a:ea typeface="Arial"/>
              <a:cs typeface="Arial"/>
              <a:sym typeface="Arial"/>
            </a:endParaRPr>
          </a:p>
        </p:txBody>
      </p:sp>
      <p:pic>
        <p:nvPicPr>
          <p:cNvPr id="3988" name="Google Shape;3988;p3"/>
          <p:cNvPicPr preferRelativeResize="0"/>
          <p:nvPr/>
        </p:nvPicPr>
        <p:blipFill rotWithShape="1">
          <a:blip r:embed="rId4">
            <a:alphaModFix/>
          </a:blip>
          <a:srcRect b="0" l="0" r="0" t="0"/>
          <a:stretch/>
        </p:blipFill>
        <p:spPr>
          <a:xfrm>
            <a:off x="2847425" y="2642850"/>
            <a:ext cx="3338975" cy="2504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2" name="Shape 3992"/>
        <p:cNvGrpSpPr/>
        <p:nvPr/>
      </p:nvGrpSpPr>
      <p:grpSpPr>
        <a:xfrm>
          <a:off x="0" y="0"/>
          <a:ext cx="0" cy="0"/>
          <a:chOff x="0" y="0"/>
          <a:chExt cx="0" cy="0"/>
        </a:xfrm>
      </p:grpSpPr>
      <p:sp>
        <p:nvSpPr>
          <p:cNvPr id="3993" name="Google Shape;3993;p4"/>
          <p:cNvSpPr txBox="1"/>
          <p:nvPr>
            <p:ph idx="1" type="subTitle"/>
          </p:nvPr>
        </p:nvSpPr>
        <p:spPr>
          <a:xfrm>
            <a:off x="892475" y="3029100"/>
            <a:ext cx="2260200" cy="73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Design Critique and Storytelling Pt. 2</a:t>
            </a:r>
            <a:endParaRPr>
              <a:latin typeface="Arial"/>
              <a:ea typeface="Arial"/>
              <a:cs typeface="Arial"/>
              <a:sym typeface="Arial"/>
            </a:endParaRPr>
          </a:p>
        </p:txBody>
      </p:sp>
      <p:pic>
        <p:nvPicPr>
          <p:cNvPr id="3994" name="Google Shape;3994;p4"/>
          <p:cNvPicPr preferRelativeResize="0"/>
          <p:nvPr/>
        </p:nvPicPr>
        <p:blipFill rotWithShape="1">
          <a:blip r:embed="rId3">
            <a:alphaModFix/>
          </a:blip>
          <a:srcRect b="0" l="0" r="0" t="0"/>
          <a:stretch/>
        </p:blipFill>
        <p:spPr>
          <a:xfrm>
            <a:off x="209625" y="176950"/>
            <a:ext cx="776800" cy="361308"/>
          </a:xfrm>
          <a:prstGeom prst="rect">
            <a:avLst/>
          </a:prstGeom>
          <a:noFill/>
          <a:ln>
            <a:noFill/>
          </a:ln>
        </p:spPr>
      </p:pic>
      <p:sp>
        <p:nvSpPr>
          <p:cNvPr id="3995" name="Google Shape;3995;p4"/>
          <p:cNvSpPr txBox="1"/>
          <p:nvPr>
            <p:ph idx="4294967295" type="ctrTitle"/>
          </p:nvPr>
        </p:nvSpPr>
        <p:spPr>
          <a:xfrm>
            <a:off x="722100" y="1671900"/>
            <a:ext cx="3195000" cy="1223400"/>
          </a:xfrm>
          <a:prstGeom prst="rect">
            <a:avLst/>
          </a:prstGeom>
          <a:noFill/>
          <a:ln>
            <a:noFill/>
          </a:ln>
        </p:spPr>
        <p:txBody>
          <a:bodyPr anchorCtr="0" anchor="t" bIns="228600" lIns="228600" spcFirstLastPara="1" rIns="228600" wrap="square" tIns="228600">
            <a:noAutofit/>
          </a:bodyPr>
          <a:lstStyle/>
          <a:p>
            <a:pPr indent="0" lvl="0" marL="0" marR="0" rtl="0" algn="l">
              <a:lnSpc>
                <a:spcPct val="100000"/>
              </a:lnSpc>
              <a:spcBef>
                <a:spcPts val="0"/>
              </a:spcBef>
              <a:spcAft>
                <a:spcPts val="0"/>
              </a:spcAft>
              <a:buClr>
                <a:schemeClr val="dk2"/>
              </a:buClr>
              <a:buSzPts val="2800"/>
              <a:buFont typeface="Roboto"/>
              <a:buNone/>
            </a:pPr>
            <a:r>
              <a:rPr b="0" i="0" lang="en" sz="2800" u="none" cap="none" strike="noStrike">
                <a:solidFill>
                  <a:schemeClr val="dk2"/>
                </a:solidFill>
                <a:latin typeface="Arial"/>
                <a:ea typeface="Arial"/>
                <a:cs typeface="Arial"/>
                <a:sym typeface="Arial"/>
              </a:rPr>
              <a:t>TODAY’S AGENDA</a:t>
            </a:r>
            <a:endParaRPr b="0" i="0" sz="2800" u="none" cap="none" strike="noStrike">
              <a:solidFill>
                <a:schemeClr val="dk2"/>
              </a:solidFill>
              <a:latin typeface="Arial"/>
              <a:ea typeface="Arial"/>
              <a:cs typeface="Arial"/>
              <a:sym typeface="Arial"/>
            </a:endParaRPr>
          </a:p>
        </p:txBody>
      </p:sp>
      <p:sp>
        <p:nvSpPr>
          <p:cNvPr id="3996" name="Google Shape;3996;p4"/>
          <p:cNvSpPr txBox="1"/>
          <p:nvPr>
            <p:ph idx="4294967295" type="title"/>
          </p:nvPr>
        </p:nvSpPr>
        <p:spPr>
          <a:xfrm>
            <a:off x="640175" y="941700"/>
            <a:ext cx="2512500" cy="730200"/>
          </a:xfrm>
          <a:prstGeom prst="rect">
            <a:avLst/>
          </a:prstGeom>
          <a:noFill/>
          <a:ln>
            <a:noFill/>
          </a:ln>
        </p:spPr>
        <p:txBody>
          <a:bodyPr anchorCtr="0" anchor="t" bIns="228600" lIns="228600" spcFirstLastPara="1" rIns="228600" wrap="square" tIns="228600">
            <a:noAutofit/>
          </a:bodyPr>
          <a:lstStyle/>
          <a:p>
            <a:pPr indent="0" lvl="0" marL="0" rtl="0" algn="l">
              <a:lnSpc>
                <a:spcPct val="100000"/>
              </a:lnSpc>
              <a:spcBef>
                <a:spcPts val="0"/>
              </a:spcBef>
              <a:spcAft>
                <a:spcPts val="0"/>
              </a:spcAft>
              <a:buSzPts val="2800"/>
              <a:buNone/>
            </a:pPr>
            <a:r>
              <a:rPr lang="en">
                <a:solidFill>
                  <a:srgbClr val="F95A61"/>
                </a:solidFill>
                <a:latin typeface="Arial"/>
                <a:ea typeface="Arial"/>
                <a:cs typeface="Arial"/>
                <a:sym typeface="Arial"/>
              </a:rPr>
              <a:t>01</a:t>
            </a:r>
            <a:endParaRPr>
              <a:solidFill>
                <a:srgbClr val="F95A61"/>
              </a:solidFill>
              <a:latin typeface="Arial"/>
              <a:ea typeface="Arial"/>
              <a:cs typeface="Arial"/>
              <a:sym typeface="Arial"/>
            </a:endParaRPr>
          </a:p>
        </p:txBody>
      </p:sp>
      <p:sp>
        <p:nvSpPr>
          <p:cNvPr id="3997" name="Google Shape;3997;p4"/>
          <p:cNvSpPr txBox="1"/>
          <p:nvPr/>
        </p:nvSpPr>
        <p:spPr>
          <a:xfrm>
            <a:off x="5623000" y="792850"/>
            <a:ext cx="3000000" cy="292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lang="en"/>
              <a:t>Recap</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a:p>
            <a:pPr indent="-292100" lvl="0" marL="457200" marR="0" rtl="0" algn="l">
              <a:lnSpc>
                <a:spcPct val="150000"/>
              </a:lnSpc>
              <a:spcBef>
                <a:spcPts val="0"/>
              </a:spcBef>
              <a:spcAft>
                <a:spcPts val="0"/>
              </a:spcAft>
              <a:buClr>
                <a:srgbClr val="000000"/>
              </a:buClr>
              <a:buSzPts val="1000"/>
              <a:buFont typeface="Arial"/>
              <a:buChar char="●"/>
            </a:pPr>
            <a:r>
              <a:rPr lang="en" sz="1000"/>
              <a:t>Design Critique and Storytelling; the why</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lang="en"/>
              <a:t>Presentations</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a:p>
            <a:pPr indent="-292100" lvl="0" marL="457200" marR="0" rtl="0" algn="l">
              <a:lnSpc>
                <a:spcPct val="150000"/>
              </a:lnSpc>
              <a:spcBef>
                <a:spcPts val="0"/>
              </a:spcBef>
              <a:spcAft>
                <a:spcPts val="0"/>
              </a:spcAft>
              <a:buClr>
                <a:srgbClr val="000000"/>
              </a:buClr>
              <a:buSzPts val="1000"/>
              <a:buFont typeface="Arial"/>
              <a:buChar char="●"/>
            </a:pPr>
            <a:r>
              <a:rPr lang="en" sz="1000"/>
              <a:t>Individual presentations (storytelling) followed by </a:t>
            </a:r>
            <a:r>
              <a:rPr lang="en" sz="1000"/>
              <a:t>peer feedback (critique)</a:t>
            </a:r>
            <a:endParaRPr sz="1000"/>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lang="en"/>
              <a:t>Resources</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a:p>
            <a:pPr indent="-292100" lvl="0" marL="457200" marR="0" rtl="0" algn="l">
              <a:lnSpc>
                <a:spcPct val="150000"/>
              </a:lnSpc>
              <a:spcBef>
                <a:spcPts val="0"/>
              </a:spcBef>
              <a:spcAft>
                <a:spcPts val="0"/>
              </a:spcAft>
              <a:buClr>
                <a:srgbClr val="000000"/>
              </a:buClr>
              <a:buSzPts val="1000"/>
              <a:buFont typeface="Arial"/>
              <a:buChar char="●"/>
            </a:pPr>
            <a:r>
              <a:rPr lang="en" sz="1000"/>
              <a:t>Recommended resources for continued education</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1" name="Shape 4001"/>
        <p:cNvGrpSpPr/>
        <p:nvPr/>
      </p:nvGrpSpPr>
      <p:grpSpPr>
        <a:xfrm>
          <a:off x="0" y="0"/>
          <a:ext cx="0" cy="0"/>
          <a:chOff x="0" y="0"/>
          <a:chExt cx="0" cy="0"/>
        </a:xfrm>
      </p:grpSpPr>
      <p:sp>
        <p:nvSpPr>
          <p:cNvPr id="4002" name="Google Shape;4002;p5"/>
          <p:cNvSpPr txBox="1"/>
          <p:nvPr>
            <p:ph idx="2" type="title"/>
          </p:nvPr>
        </p:nvSpPr>
        <p:spPr>
          <a:xfrm>
            <a:off x="3392547" y="941825"/>
            <a:ext cx="2512500" cy="73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02</a:t>
            </a:r>
            <a:endParaRPr/>
          </a:p>
        </p:txBody>
      </p:sp>
      <p:sp>
        <p:nvSpPr>
          <p:cNvPr id="4003" name="Google Shape;4003;p5"/>
          <p:cNvSpPr txBox="1"/>
          <p:nvPr>
            <p:ph type="ctrTitle"/>
          </p:nvPr>
        </p:nvSpPr>
        <p:spPr>
          <a:xfrm>
            <a:off x="3256326" y="2232300"/>
            <a:ext cx="3019800" cy="6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a:solidFill>
                  <a:schemeClr val="dk1"/>
                </a:solidFill>
                <a:latin typeface="Arial"/>
                <a:ea typeface="Arial"/>
                <a:cs typeface="Arial"/>
                <a:sym typeface="Arial"/>
              </a:rPr>
              <a:t>Recap</a:t>
            </a:r>
            <a:endParaRPr sz="3100">
              <a:solidFill>
                <a:schemeClr val="dk1"/>
              </a:solidFill>
              <a:latin typeface="Arial"/>
              <a:ea typeface="Arial"/>
              <a:cs typeface="Arial"/>
              <a:sym typeface="Arial"/>
            </a:endParaRPr>
          </a:p>
          <a:p>
            <a:pPr indent="0" lvl="0" marL="0" rtl="0" algn="ctr">
              <a:lnSpc>
                <a:spcPct val="100000"/>
              </a:lnSpc>
              <a:spcBef>
                <a:spcPts val="200"/>
              </a:spcBef>
              <a:spcAft>
                <a:spcPts val="0"/>
              </a:spcAft>
              <a:buSzPts val="2800"/>
              <a:buNone/>
            </a:pPr>
            <a:r>
              <a:t/>
            </a:r>
            <a:endParaRPr>
              <a:latin typeface="Arial"/>
              <a:ea typeface="Arial"/>
              <a:cs typeface="Arial"/>
              <a:sym typeface="Arial"/>
            </a:endParaRPr>
          </a:p>
        </p:txBody>
      </p:sp>
      <p:pic>
        <p:nvPicPr>
          <p:cNvPr id="4004" name="Google Shape;4004;p5"/>
          <p:cNvPicPr preferRelativeResize="0"/>
          <p:nvPr/>
        </p:nvPicPr>
        <p:blipFill rotWithShape="1">
          <a:blip r:embed="rId4">
            <a:alphaModFix/>
          </a:blip>
          <a:srcRect b="0" l="0" r="0" t="0"/>
          <a:stretch/>
        </p:blipFill>
        <p:spPr>
          <a:xfrm>
            <a:off x="138100" y="176950"/>
            <a:ext cx="776800" cy="361308"/>
          </a:xfrm>
          <a:prstGeom prst="rect">
            <a:avLst/>
          </a:prstGeom>
          <a:noFill/>
          <a:ln>
            <a:noFill/>
          </a:ln>
        </p:spPr>
      </p:pic>
      <p:sp>
        <p:nvSpPr>
          <p:cNvPr id="4005" name="Google Shape;4005;p5"/>
          <p:cNvSpPr txBox="1"/>
          <p:nvPr/>
        </p:nvSpPr>
        <p:spPr>
          <a:xfrm>
            <a:off x="3266225" y="3040125"/>
            <a:ext cx="2691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Design Critique and Storytelling Pt. </a:t>
            </a:r>
            <a:r>
              <a:rPr lang="en" sz="1600">
                <a:solidFill>
                  <a:schemeClr val="lt1"/>
                </a:solidFil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9" name="Shape 4009"/>
        <p:cNvGrpSpPr/>
        <p:nvPr/>
      </p:nvGrpSpPr>
      <p:grpSpPr>
        <a:xfrm>
          <a:off x="0" y="0"/>
          <a:ext cx="0" cy="0"/>
          <a:chOff x="0" y="0"/>
          <a:chExt cx="0" cy="0"/>
        </a:xfrm>
      </p:grpSpPr>
      <p:sp>
        <p:nvSpPr>
          <p:cNvPr id="4010" name="Google Shape;4010;p6"/>
          <p:cNvSpPr txBox="1"/>
          <p:nvPr>
            <p:ph idx="1" type="subTitle"/>
          </p:nvPr>
        </p:nvSpPr>
        <p:spPr>
          <a:xfrm>
            <a:off x="4801125" y="885625"/>
            <a:ext cx="3616200" cy="3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What is a Design Critique?</a:t>
            </a:r>
            <a:endParaRPr b="1" sz="14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sz="9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n" sz="1000">
                <a:solidFill>
                  <a:schemeClr val="dk1"/>
                </a:solidFill>
                <a:latin typeface="Arial"/>
                <a:ea typeface="Arial"/>
                <a:cs typeface="Arial"/>
                <a:sym typeface="Arial"/>
              </a:rPr>
              <a:t>A </a:t>
            </a:r>
            <a:r>
              <a:rPr b="1" lang="en" sz="1000">
                <a:solidFill>
                  <a:schemeClr val="dk1"/>
                </a:solidFill>
                <a:latin typeface="Arial"/>
                <a:ea typeface="Arial"/>
                <a:cs typeface="Arial"/>
                <a:sym typeface="Arial"/>
              </a:rPr>
              <a:t>design critique</a:t>
            </a:r>
            <a:r>
              <a:rPr lang="en" sz="1000">
                <a:solidFill>
                  <a:schemeClr val="dk1"/>
                </a:solidFill>
                <a:latin typeface="Arial"/>
                <a:ea typeface="Arial"/>
                <a:cs typeface="Arial"/>
                <a:sym typeface="Arial"/>
              </a:rPr>
              <a:t> is performed in order to evaluate a design and provide feedback on whether or not it meets business objectives and user needs.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n" sz="1000">
                <a:solidFill>
                  <a:schemeClr val="dk1"/>
                </a:solidFill>
                <a:latin typeface="Arial"/>
                <a:ea typeface="Arial"/>
                <a:cs typeface="Arial"/>
                <a:sym typeface="Arial"/>
              </a:rPr>
              <a:t>Design critiques </a:t>
            </a:r>
            <a:r>
              <a:rPr b="1" lang="en" sz="1000">
                <a:solidFill>
                  <a:schemeClr val="dk1"/>
                </a:solidFill>
                <a:latin typeface="Arial"/>
                <a:ea typeface="Arial"/>
                <a:cs typeface="Arial"/>
                <a:sym typeface="Arial"/>
              </a:rPr>
              <a:t>encourage collaboration within teams </a:t>
            </a:r>
            <a:r>
              <a:rPr lang="en" sz="1000">
                <a:solidFill>
                  <a:schemeClr val="dk1"/>
                </a:solidFill>
                <a:latin typeface="Arial"/>
                <a:ea typeface="Arial"/>
                <a:cs typeface="Arial"/>
                <a:sym typeface="Arial"/>
              </a:rPr>
              <a:t>and provide a boost to </a:t>
            </a:r>
            <a:r>
              <a:rPr b="1" lang="en" sz="1000">
                <a:solidFill>
                  <a:schemeClr val="dk1"/>
                </a:solidFill>
                <a:latin typeface="Arial"/>
                <a:ea typeface="Arial"/>
                <a:cs typeface="Arial"/>
                <a:sym typeface="Arial"/>
              </a:rPr>
              <a:t>positive team culture toward improving design ideas. </a:t>
            </a:r>
            <a:endParaRPr b="1" sz="10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n" sz="1000">
                <a:solidFill>
                  <a:schemeClr val="dk1"/>
                </a:solidFill>
                <a:latin typeface="Arial"/>
                <a:ea typeface="Arial"/>
                <a:cs typeface="Arial"/>
                <a:sym typeface="Arial"/>
              </a:rPr>
              <a:t>The </a:t>
            </a:r>
            <a:r>
              <a:rPr b="1" lang="en" sz="1000">
                <a:solidFill>
                  <a:schemeClr val="dk1"/>
                </a:solidFill>
                <a:latin typeface="Arial"/>
                <a:ea typeface="Arial"/>
                <a:cs typeface="Arial"/>
                <a:sym typeface="Arial"/>
              </a:rPr>
              <a:t>feedback </a:t>
            </a:r>
            <a:r>
              <a:rPr lang="en" sz="1000">
                <a:solidFill>
                  <a:schemeClr val="dk1"/>
                </a:solidFill>
                <a:latin typeface="Arial"/>
                <a:ea typeface="Arial"/>
                <a:cs typeface="Arial"/>
                <a:sym typeface="Arial"/>
              </a:rPr>
              <a:t>received during design critiques helps </a:t>
            </a:r>
            <a:r>
              <a:rPr lang="en" sz="1100">
                <a:solidFill>
                  <a:schemeClr val="dk1"/>
                </a:solidFill>
                <a:uFill>
                  <a:noFill/>
                </a:uFill>
                <a:hlinkClick r:id="rId3">
                  <a:extLst>
                    <a:ext uri="{A12FA001-AC4F-418D-AE19-62706E023703}">
                      <ahyp:hlinkClr val="tx"/>
                    </a:ext>
                  </a:extLst>
                </a:hlinkClick>
              </a:rPr>
              <a:t>designers</a:t>
            </a:r>
            <a:r>
              <a:rPr lang="en" sz="1000">
                <a:solidFill>
                  <a:schemeClr val="dk1"/>
                </a:solidFill>
                <a:latin typeface="Arial"/>
                <a:ea typeface="Arial"/>
                <a:cs typeface="Arial"/>
                <a:sym typeface="Arial"/>
              </a:rPr>
              <a:t> think outside of the box, often leading to better, more innovative choices throughout the design process.</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n" sz="1000">
                <a:solidFill>
                  <a:schemeClr val="dk1"/>
                </a:solidFill>
                <a:latin typeface="Arial"/>
                <a:ea typeface="Arial"/>
                <a:cs typeface="Arial"/>
                <a:sym typeface="Arial"/>
              </a:rPr>
              <a:t>Conducting a </a:t>
            </a:r>
            <a:r>
              <a:rPr b="1" lang="en" sz="1000">
                <a:solidFill>
                  <a:schemeClr val="dk1"/>
                </a:solidFill>
                <a:latin typeface="Arial"/>
                <a:ea typeface="Arial"/>
                <a:cs typeface="Arial"/>
                <a:sym typeface="Arial"/>
              </a:rPr>
              <a:t>productive design critique session</a:t>
            </a:r>
            <a:r>
              <a:rPr lang="en" sz="1000">
                <a:solidFill>
                  <a:schemeClr val="dk1"/>
                </a:solidFill>
                <a:latin typeface="Arial"/>
                <a:ea typeface="Arial"/>
                <a:cs typeface="Arial"/>
                <a:sym typeface="Arial"/>
              </a:rPr>
              <a:t> can be challenging. Designers often forget that not everyone understands the finer points of the design process, the language of design criticism, and the rules of a design critique.</a:t>
            </a:r>
            <a:endParaRPr b="1" sz="1100">
              <a:solidFill>
                <a:schemeClr val="dk1"/>
              </a:solidFill>
              <a:highlight>
                <a:srgbClr val="FFFFFF"/>
              </a:highlight>
            </a:endParaRPr>
          </a:p>
          <a:p>
            <a:pPr indent="0" lvl="0" marL="457200" marR="50800" rtl="0" algn="l">
              <a:lnSpc>
                <a:spcPct val="115000"/>
              </a:lnSpc>
              <a:spcBef>
                <a:spcPts val="2400"/>
              </a:spcBef>
              <a:spcAft>
                <a:spcPts val="1600"/>
              </a:spcAft>
              <a:buSzPts val="1200"/>
              <a:buNone/>
            </a:pPr>
            <a:r>
              <a:t/>
            </a:r>
            <a:endParaRPr>
              <a:latin typeface="Arial"/>
              <a:ea typeface="Arial"/>
              <a:cs typeface="Arial"/>
              <a:sym typeface="Arial"/>
            </a:endParaRPr>
          </a:p>
        </p:txBody>
      </p:sp>
      <p:sp>
        <p:nvSpPr>
          <p:cNvPr id="4011" name="Google Shape;4011;p6"/>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latin typeface="Arial"/>
                <a:ea typeface="Arial"/>
                <a:cs typeface="Arial"/>
                <a:sym typeface="Arial"/>
              </a:rPr>
              <a:t>THE WHAT?</a:t>
            </a:r>
            <a:endParaRPr>
              <a:latin typeface="Arial"/>
              <a:ea typeface="Arial"/>
              <a:cs typeface="Arial"/>
              <a:sym typeface="Arial"/>
            </a:endParaRPr>
          </a:p>
        </p:txBody>
      </p:sp>
      <p:pic>
        <p:nvPicPr>
          <p:cNvPr id="4012" name="Google Shape;4012;p6"/>
          <p:cNvPicPr preferRelativeResize="0"/>
          <p:nvPr/>
        </p:nvPicPr>
        <p:blipFill rotWithShape="1">
          <a:blip r:embed="rId4">
            <a:alphaModFix/>
          </a:blip>
          <a:srcRect b="0" l="0" r="0" t="0"/>
          <a:stretch/>
        </p:blipFill>
        <p:spPr>
          <a:xfrm>
            <a:off x="8184100" y="4740725"/>
            <a:ext cx="776800" cy="361308"/>
          </a:xfrm>
          <a:prstGeom prst="rect">
            <a:avLst/>
          </a:prstGeom>
          <a:noFill/>
          <a:ln>
            <a:noFill/>
          </a:ln>
        </p:spPr>
      </p:pic>
      <p:pic>
        <p:nvPicPr>
          <p:cNvPr id="4013" name="Google Shape;4013;p6"/>
          <p:cNvPicPr preferRelativeResize="0"/>
          <p:nvPr/>
        </p:nvPicPr>
        <p:blipFill rotWithShape="1">
          <a:blip r:embed="rId5">
            <a:alphaModFix/>
          </a:blip>
          <a:srcRect b="0" l="14069" r="36683" t="0"/>
          <a:stretch/>
        </p:blipFill>
        <p:spPr>
          <a:xfrm>
            <a:off x="1117025" y="885625"/>
            <a:ext cx="3524050" cy="3278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7" name="Shape 4017"/>
        <p:cNvGrpSpPr/>
        <p:nvPr/>
      </p:nvGrpSpPr>
      <p:grpSpPr>
        <a:xfrm>
          <a:off x="0" y="0"/>
          <a:ext cx="0" cy="0"/>
          <a:chOff x="0" y="0"/>
          <a:chExt cx="0" cy="0"/>
        </a:xfrm>
      </p:grpSpPr>
      <p:sp>
        <p:nvSpPr>
          <p:cNvPr id="4018" name="Google Shape;4018;p7"/>
          <p:cNvSpPr txBox="1"/>
          <p:nvPr>
            <p:ph idx="1" type="subTitle"/>
          </p:nvPr>
        </p:nvSpPr>
        <p:spPr>
          <a:xfrm>
            <a:off x="4801125" y="885625"/>
            <a:ext cx="3616200" cy="32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Why Conduct a Design Critique?</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rPr lang="en" sz="1000">
                <a:solidFill>
                  <a:srgbClr val="000000"/>
                </a:solidFill>
                <a:latin typeface="Arial"/>
                <a:ea typeface="Arial"/>
                <a:cs typeface="Arial"/>
                <a:sym typeface="Arial"/>
              </a:rPr>
              <a:t>It is nearly impossible to improve a design without feedback from others. Their input helps you avoid mistakes and thus create higher quality work.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b="1" sz="1000">
              <a:solidFill>
                <a:srgbClr val="000000"/>
              </a:solidFill>
              <a:latin typeface="Arial"/>
              <a:ea typeface="Arial"/>
              <a:cs typeface="Arial"/>
              <a:sym typeface="Arial"/>
            </a:endParaRPr>
          </a:p>
          <a:p>
            <a:pPr indent="0" lvl="0" marL="0" rtl="0" algn="l">
              <a:lnSpc>
                <a:spcPct val="100000"/>
              </a:lnSpc>
              <a:spcBef>
                <a:spcPts val="0"/>
              </a:spcBef>
              <a:spcAft>
                <a:spcPts val="0"/>
              </a:spcAft>
              <a:buSzPts val="1200"/>
              <a:buNone/>
            </a:pPr>
            <a:r>
              <a:rPr b="1" lang="en" sz="1000">
                <a:solidFill>
                  <a:srgbClr val="000000"/>
                </a:solidFill>
                <a:latin typeface="Arial"/>
                <a:ea typeface="Arial"/>
                <a:cs typeface="Arial"/>
                <a:sym typeface="Arial"/>
              </a:rPr>
              <a:t>The old saying rings true: two brains (or more in this case) are always better than one.</a:t>
            </a:r>
            <a:endParaRPr b="1"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b="1"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b="1"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19" name="Google Shape;4019;p7"/>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latin typeface="Arial"/>
                <a:ea typeface="Arial"/>
                <a:cs typeface="Arial"/>
                <a:sym typeface="Arial"/>
              </a:rPr>
              <a:t>THE WHY?</a:t>
            </a:r>
            <a:endParaRPr>
              <a:latin typeface="Arial"/>
              <a:ea typeface="Arial"/>
              <a:cs typeface="Arial"/>
              <a:sym typeface="Arial"/>
            </a:endParaRPr>
          </a:p>
        </p:txBody>
      </p:sp>
      <p:pic>
        <p:nvPicPr>
          <p:cNvPr id="4020" name="Google Shape;4020;p7"/>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21" name="Google Shape;4021;p7"/>
          <p:cNvPicPr preferRelativeResize="0"/>
          <p:nvPr/>
        </p:nvPicPr>
        <p:blipFill rotWithShape="1">
          <a:blip r:embed="rId4">
            <a:alphaModFix/>
          </a:blip>
          <a:srcRect b="0" l="0" r="0" t="0"/>
          <a:stretch/>
        </p:blipFill>
        <p:spPr>
          <a:xfrm>
            <a:off x="1117025" y="885625"/>
            <a:ext cx="3524050" cy="3278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sp>
        <p:nvSpPr>
          <p:cNvPr id="4026" name="Google Shape;4026;p18"/>
          <p:cNvSpPr txBox="1"/>
          <p:nvPr>
            <p:ph idx="1" type="subTitle"/>
          </p:nvPr>
        </p:nvSpPr>
        <p:spPr>
          <a:xfrm>
            <a:off x="4762200" y="885625"/>
            <a:ext cx="3616200" cy="31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What is Storytelling?</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lang="en" sz="900">
                <a:solidFill>
                  <a:srgbClr val="000000"/>
                </a:solidFill>
                <a:latin typeface="Arial"/>
                <a:ea typeface="Arial"/>
                <a:cs typeface="Arial"/>
                <a:sym typeface="Arial"/>
              </a:rPr>
              <a:t>Storytelling is a method of delivering highly retainable information through immersion, allowing us to have an experience without experiencing something directly ourselves.</a:t>
            </a:r>
            <a:endParaRPr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lang="en" sz="900">
                <a:solidFill>
                  <a:srgbClr val="000000"/>
                </a:solidFill>
                <a:latin typeface="Arial"/>
                <a:ea typeface="Arial"/>
                <a:cs typeface="Arial"/>
                <a:sym typeface="Arial"/>
              </a:rPr>
              <a:t>Much of this is due to the fact that our brains are hardwired for story. We naturally process the past and the present through narrative based memories.</a:t>
            </a:r>
            <a:endParaRPr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lang="en" sz="900">
                <a:solidFill>
                  <a:srgbClr val="000000"/>
                </a:solidFill>
                <a:latin typeface="Arial"/>
                <a:ea typeface="Arial"/>
                <a:cs typeface="Arial"/>
                <a:sym typeface="Arial"/>
              </a:rPr>
              <a:t>Storytelling is a </a:t>
            </a:r>
            <a:r>
              <a:rPr b="1" lang="en" sz="900">
                <a:solidFill>
                  <a:srgbClr val="000000"/>
                </a:solidFill>
                <a:latin typeface="Arial"/>
                <a:ea typeface="Arial"/>
                <a:cs typeface="Arial"/>
                <a:sym typeface="Arial"/>
              </a:rPr>
              <a:t>communication tool</a:t>
            </a:r>
            <a:r>
              <a:rPr lang="en" sz="900">
                <a:solidFill>
                  <a:srgbClr val="000000"/>
                </a:solidFill>
                <a:latin typeface="Arial"/>
                <a:ea typeface="Arial"/>
                <a:cs typeface="Arial"/>
                <a:sym typeface="Arial"/>
              </a:rPr>
              <a:t> used throughout all cultures, starting with the advent of campfires and stone tools, where we first used stories to exchange information in order to warn, teach, and inspire within our earliest communities.</a:t>
            </a:r>
            <a:endParaRPr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900">
                <a:solidFill>
                  <a:srgbClr val="000000"/>
                </a:solidFill>
                <a:latin typeface="Arial"/>
                <a:ea typeface="Arial"/>
                <a:cs typeface="Arial"/>
                <a:sym typeface="Arial"/>
              </a:rPr>
              <a:t>When do you use storytelling? Can you think of time storytelling made a difference for you?</a:t>
            </a:r>
            <a:endParaRPr b="1" sz="1400">
              <a:solidFill>
                <a:srgbClr val="333333"/>
              </a:solidFill>
              <a:highlight>
                <a:schemeClr val="lt1"/>
              </a:highlight>
              <a:latin typeface="Arial"/>
              <a:ea typeface="Arial"/>
              <a:cs typeface="Arial"/>
              <a:sym typeface="Arial"/>
            </a:endParaRPr>
          </a:p>
          <a:p>
            <a:pPr indent="0" lvl="0" marL="0" rtl="0" algn="l">
              <a:lnSpc>
                <a:spcPct val="115000"/>
              </a:lnSpc>
              <a:spcBef>
                <a:spcPts val="0"/>
              </a:spcBef>
              <a:spcAft>
                <a:spcPts val="0"/>
              </a:spcAft>
              <a:buSzPts val="1200"/>
              <a:buNone/>
            </a:pPr>
            <a:r>
              <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27" name="Google Shape;4027;p18"/>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latin typeface="Arial"/>
                <a:ea typeface="Arial"/>
                <a:cs typeface="Arial"/>
                <a:sym typeface="Arial"/>
              </a:rPr>
              <a:t>WHAT?</a:t>
            </a:r>
            <a:endParaRPr>
              <a:latin typeface="Arial"/>
              <a:ea typeface="Arial"/>
              <a:cs typeface="Arial"/>
              <a:sym typeface="Arial"/>
            </a:endParaRPr>
          </a:p>
        </p:txBody>
      </p:sp>
      <p:pic>
        <p:nvPicPr>
          <p:cNvPr id="4028" name="Google Shape;4028;p18"/>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29" name="Google Shape;4029;p18"/>
          <p:cNvPicPr preferRelativeResize="0"/>
          <p:nvPr/>
        </p:nvPicPr>
        <p:blipFill rotWithShape="1">
          <a:blip r:embed="rId4">
            <a:alphaModFix/>
          </a:blip>
          <a:srcRect b="0" l="14177" r="14183" t="0"/>
          <a:stretch/>
        </p:blipFill>
        <p:spPr>
          <a:xfrm>
            <a:off x="1117025" y="885625"/>
            <a:ext cx="3524050" cy="3278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3" name="Shape 4033"/>
        <p:cNvGrpSpPr/>
        <p:nvPr/>
      </p:nvGrpSpPr>
      <p:grpSpPr>
        <a:xfrm>
          <a:off x="0" y="0"/>
          <a:ext cx="0" cy="0"/>
          <a:chOff x="0" y="0"/>
          <a:chExt cx="0" cy="0"/>
        </a:xfrm>
      </p:grpSpPr>
      <p:sp>
        <p:nvSpPr>
          <p:cNvPr id="4034" name="Google Shape;4034;p19"/>
          <p:cNvSpPr txBox="1"/>
          <p:nvPr>
            <p:ph idx="1" type="subTitle"/>
          </p:nvPr>
        </p:nvSpPr>
        <p:spPr>
          <a:xfrm>
            <a:off x="4956300" y="821900"/>
            <a:ext cx="3616200" cy="31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sz="1400">
                <a:solidFill>
                  <a:srgbClr val="000000"/>
                </a:solidFill>
                <a:latin typeface="Arial"/>
                <a:ea typeface="Arial"/>
                <a:cs typeface="Arial"/>
                <a:sym typeface="Arial"/>
              </a:rPr>
              <a:t>Why Conduct Storytelling?</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900">
                <a:solidFill>
                  <a:srgbClr val="202124"/>
                </a:solidFill>
                <a:highlight>
                  <a:srgbClr val="FFFFFF"/>
                </a:highlight>
                <a:latin typeface="Arial"/>
                <a:ea typeface="Arial"/>
                <a:cs typeface="Arial"/>
                <a:sym typeface="Arial"/>
              </a:rPr>
              <a:t>Designers</a:t>
            </a:r>
            <a:r>
              <a:rPr lang="en" sz="900">
                <a:solidFill>
                  <a:srgbClr val="202124"/>
                </a:solidFill>
                <a:highlight>
                  <a:srgbClr val="FFFFFF"/>
                </a:highlight>
                <a:latin typeface="Arial"/>
                <a:ea typeface="Arial"/>
                <a:cs typeface="Arial"/>
                <a:sym typeface="Arial"/>
              </a:rPr>
              <a:t> create personas to represent target users and add conflict to </a:t>
            </a:r>
            <a:r>
              <a:rPr b="1" lang="en" sz="900">
                <a:solidFill>
                  <a:srgbClr val="202124"/>
                </a:solidFill>
                <a:highlight>
                  <a:srgbClr val="FFFFFF"/>
                </a:highlight>
                <a:latin typeface="Arial"/>
                <a:ea typeface="Arial"/>
                <a:cs typeface="Arial"/>
                <a:sym typeface="Arial"/>
              </a:rPr>
              <a:t>stories</a:t>
            </a:r>
            <a:r>
              <a:rPr lang="en" sz="900">
                <a:solidFill>
                  <a:srgbClr val="202124"/>
                </a:solidFill>
                <a:highlight>
                  <a:srgbClr val="FFFFFF"/>
                </a:highlight>
                <a:latin typeface="Arial"/>
                <a:ea typeface="Arial"/>
                <a:cs typeface="Arial"/>
                <a:sym typeface="Arial"/>
              </a:rPr>
              <a:t> that reflect their user journeys and problems. Crafting </a:t>
            </a:r>
            <a:r>
              <a:rPr b="1" lang="en" sz="900">
                <a:solidFill>
                  <a:srgbClr val="202124"/>
                </a:solidFill>
                <a:highlight>
                  <a:srgbClr val="FFFFFF"/>
                </a:highlight>
                <a:latin typeface="Arial"/>
                <a:ea typeface="Arial"/>
                <a:cs typeface="Arial"/>
                <a:sym typeface="Arial"/>
              </a:rPr>
              <a:t>stories</a:t>
            </a:r>
            <a:r>
              <a:rPr lang="en" sz="900">
                <a:solidFill>
                  <a:srgbClr val="202124"/>
                </a:solidFill>
                <a:highlight>
                  <a:srgbClr val="FFFFFF"/>
                </a:highlight>
                <a:latin typeface="Arial"/>
                <a:ea typeface="Arial"/>
                <a:cs typeface="Arial"/>
                <a:sym typeface="Arial"/>
              </a:rPr>
              <a:t>, </a:t>
            </a:r>
            <a:r>
              <a:rPr b="1" lang="en" sz="900">
                <a:solidFill>
                  <a:srgbClr val="202124"/>
                </a:solidFill>
                <a:highlight>
                  <a:srgbClr val="FFFFFF"/>
                </a:highlight>
                <a:latin typeface="Arial"/>
                <a:ea typeface="Arial"/>
                <a:cs typeface="Arial"/>
                <a:sym typeface="Arial"/>
              </a:rPr>
              <a:t>designers</a:t>
            </a:r>
            <a:r>
              <a:rPr lang="en" sz="900">
                <a:solidFill>
                  <a:srgbClr val="202124"/>
                </a:solidFill>
                <a:highlight>
                  <a:srgbClr val="FFFFFF"/>
                </a:highlight>
                <a:latin typeface="Arial"/>
                <a:ea typeface="Arial"/>
                <a:cs typeface="Arial"/>
                <a:sym typeface="Arial"/>
              </a:rPr>
              <a:t> can better understand what users want from a solution.</a:t>
            </a:r>
            <a:endParaRPr sz="900">
              <a:solidFill>
                <a:srgbClr val="202124"/>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202124"/>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200"/>
              <a:buNone/>
            </a:pPr>
            <a:r>
              <a:rPr lang="en" sz="900">
                <a:solidFill>
                  <a:srgbClr val="454545"/>
                </a:solidFill>
                <a:highlight>
                  <a:srgbClr val="FCFCFC"/>
                </a:highlight>
                <a:latin typeface="Arial"/>
                <a:ea typeface="Arial"/>
                <a:cs typeface="Arial"/>
                <a:sym typeface="Arial"/>
              </a:rPr>
              <a:t>What’s the essential thing you are trying to convey to your audience? When you walk into a client meeting, what do you want them to take away the most? You aren’t selling them on a website, or a branding campaign. You’re selling them on a story, an idea, a dream.</a:t>
            </a:r>
            <a:endParaRPr sz="900">
              <a:solidFill>
                <a:srgbClr val="202124"/>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200"/>
              <a:buNone/>
            </a:pPr>
            <a:r>
              <a:t/>
            </a:r>
            <a:endParaRPr sz="900">
              <a:solidFill>
                <a:srgbClr val="202124"/>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200"/>
              <a:buNone/>
            </a:pPr>
            <a:r>
              <a:rPr lang="en" sz="900">
                <a:solidFill>
                  <a:srgbClr val="454545"/>
                </a:solidFill>
                <a:highlight>
                  <a:srgbClr val="FCFCFC"/>
                </a:highlight>
                <a:latin typeface="Arial"/>
                <a:ea typeface="Arial"/>
                <a:cs typeface="Arial"/>
                <a:sym typeface="Arial"/>
              </a:rPr>
              <a:t>Your client dreams of something bigger than just “website” or “brand.” They dream of loyal customers who say glowing things about them. They dream of changing the world through the work they do. They dream of some story that, as the designer, it’s your job to uncover.</a:t>
            </a:r>
            <a:endParaRPr sz="900">
              <a:solidFill>
                <a:srgbClr val="202124"/>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200"/>
              <a:buNone/>
            </a:pPr>
            <a:r>
              <a:t/>
            </a:r>
            <a:endParaRPr sz="1600">
              <a:solidFill>
                <a:srgbClr val="000000"/>
              </a:solidFill>
              <a:latin typeface="Arial"/>
              <a:ea typeface="Arial"/>
              <a:cs typeface="Arial"/>
              <a:sym typeface="Arial"/>
            </a:endParaRPr>
          </a:p>
          <a:p>
            <a:pPr indent="0" lvl="0" marL="457200" marR="50800" rtl="0" algn="l">
              <a:lnSpc>
                <a:spcPct val="115000"/>
              </a:lnSpc>
              <a:spcBef>
                <a:spcPts val="0"/>
              </a:spcBef>
              <a:spcAft>
                <a:spcPts val="1600"/>
              </a:spcAft>
              <a:buSzPts val="1200"/>
              <a:buNone/>
            </a:pPr>
            <a:r>
              <a:t/>
            </a:r>
            <a:endParaRPr>
              <a:latin typeface="Arial"/>
              <a:ea typeface="Arial"/>
              <a:cs typeface="Arial"/>
              <a:sym typeface="Arial"/>
            </a:endParaRPr>
          </a:p>
        </p:txBody>
      </p:sp>
      <p:sp>
        <p:nvSpPr>
          <p:cNvPr id="4035" name="Google Shape;4035;p19"/>
          <p:cNvSpPr txBox="1"/>
          <p:nvPr>
            <p:ph type="ctrTitle"/>
          </p:nvPr>
        </p:nvSpPr>
        <p:spPr>
          <a:xfrm rot="-5400000">
            <a:off x="-2047800" y="2407375"/>
            <a:ext cx="4640100" cy="32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latin typeface="Arial"/>
                <a:ea typeface="Arial"/>
                <a:cs typeface="Arial"/>
                <a:sym typeface="Arial"/>
              </a:rPr>
              <a:t>WHY?</a:t>
            </a:r>
            <a:endParaRPr>
              <a:latin typeface="Arial"/>
              <a:ea typeface="Arial"/>
              <a:cs typeface="Arial"/>
              <a:sym typeface="Arial"/>
            </a:endParaRPr>
          </a:p>
        </p:txBody>
      </p:sp>
      <p:pic>
        <p:nvPicPr>
          <p:cNvPr id="4036" name="Google Shape;4036;p19"/>
          <p:cNvPicPr preferRelativeResize="0"/>
          <p:nvPr/>
        </p:nvPicPr>
        <p:blipFill rotWithShape="1">
          <a:blip r:embed="rId3">
            <a:alphaModFix/>
          </a:blip>
          <a:srcRect b="0" l="0" r="0" t="0"/>
          <a:stretch/>
        </p:blipFill>
        <p:spPr>
          <a:xfrm>
            <a:off x="8184100" y="4740725"/>
            <a:ext cx="776800" cy="361308"/>
          </a:xfrm>
          <a:prstGeom prst="rect">
            <a:avLst/>
          </a:prstGeom>
          <a:noFill/>
          <a:ln>
            <a:noFill/>
          </a:ln>
        </p:spPr>
      </p:pic>
      <p:pic>
        <p:nvPicPr>
          <p:cNvPr id="4037" name="Google Shape;4037;p19"/>
          <p:cNvPicPr preferRelativeResize="0"/>
          <p:nvPr/>
        </p:nvPicPr>
        <p:blipFill rotWithShape="1">
          <a:blip r:embed="rId4">
            <a:alphaModFix/>
          </a:blip>
          <a:srcRect b="0" l="0" r="0" t="0"/>
          <a:stretch/>
        </p:blipFill>
        <p:spPr>
          <a:xfrm>
            <a:off x="1117025" y="885625"/>
            <a:ext cx="3524049" cy="3278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rful Social Media by Slidesgo">
  <a:themeElements>
    <a:clrScheme name="Simple Light">
      <a:dk1>
        <a:srgbClr val="434343"/>
      </a:dk1>
      <a:lt1>
        <a:srgbClr val="FFFFFF"/>
      </a:lt1>
      <a:dk2>
        <a:srgbClr val="434343"/>
      </a:dk2>
      <a:lt2>
        <a:srgbClr val="EEEEEE"/>
      </a:lt2>
      <a:accent1>
        <a:srgbClr val="868FF9"/>
      </a:accent1>
      <a:accent2>
        <a:srgbClr val="FF8A8A"/>
      </a:accent2>
      <a:accent3>
        <a:srgbClr val="FF76DF"/>
      </a:accent3>
      <a:accent4>
        <a:srgbClr val="FEF584"/>
      </a:accent4>
      <a:accent5>
        <a:srgbClr val="434343"/>
      </a:accent5>
      <a:accent6>
        <a:srgbClr val="868FF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